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2" r:id="rId4"/>
  </p:sldMasterIdLst>
  <p:notesMasterIdLst>
    <p:notesMasterId r:id="rId16"/>
  </p:notesMasterIdLst>
  <p:handoutMasterIdLst>
    <p:handoutMasterId r:id="rId17"/>
  </p:handoutMasterIdLst>
  <p:sldIdLst>
    <p:sldId id="266" r:id="rId5"/>
    <p:sldId id="408" r:id="rId6"/>
    <p:sldId id="405" r:id="rId7"/>
    <p:sldId id="409" r:id="rId8"/>
    <p:sldId id="267" r:id="rId9"/>
    <p:sldId id="257" r:id="rId10"/>
    <p:sldId id="261" r:id="rId11"/>
    <p:sldId id="269" r:id="rId12"/>
    <p:sldId id="271" r:id="rId13"/>
    <p:sldId id="407" r:id="rId14"/>
    <p:sldId id="406"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3E43"/>
    <a:srgbClr val="DE9699"/>
    <a:srgbClr val="E6B0B3"/>
    <a:srgbClr val="DE9A9D"/>
    <a:srgbClr val="FFFFFF"/>
    <a:srgbClr val="000000"/>
    <a:srgbClr val="EFEDE3"/>
    <a:srgbClr val="FF8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7CF716-5BA4-4D26-AC9F-A6093B0139D1}" v="20" dt="2020-08-07T19:30:56.32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5" autoAdjust="0"/>
    <p:restoredTop sz="94767" autoAdjust="0"/>
  </p:normalViewPr>
  <p:slideViewPr>
    <p:cSldViewPr snapToGrid="0" snapToObjects="1">
      <p:cViewPr varScale="1">
        <p:scale>
          <a:sx n="104" d="100"/>
          <a:sy n="104" d="100"/>
        </p:scale>
        <p:origin x="444" y="1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3" d="100"/>
          <a:sy n="83" d="100"/>
        </p:scale>
        <p:origin x="381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Lenneville" userId="a384c902-9ace-4440-8c0d-a67beb09ab28" providerId="ADAL" clId="{197CF716-5BA4-4D26-AC9F-A6093B0139D1}"/>
    <pc:docChg chg="undo redo custSel addSld delSld modSld sldOrd">
      <pc:chgData name="Sandra Lenneville" userId="a384c902-9ace-4440-8c0d-a67beb09ab28" providerId="ADAL" clId="{197CF716-5BA4-4D26-AC9F-A6093B0139D1}" dt="2020-08-07T19:32:26.781" v="58" actId="478"/>
      <pc:docMkLst>
        <pc:docMk/>
      </pc:docMkLst>
      <pc:sldChg chg="delSp">
        <pc:chgData name="Sandra Lenneville" userId="a384c902-9ace-4440-8c0d-a67beb09ab28" providerId="ADAL" clId="{197CF716-5BA4-4D26-AC9F-A6093B0139D1}" dt="2020-08-07T19:32:22.623" v="56" actId="478"/>
        <pc:sldMkLst>
          <pc:docMk/>
          <pc:sldMk cId="1101371314" sldId="257"/>
        </pc:sldMkLst>
        <pc:spChg chg="del">
          <ac:chgData name="Sandra Lenneville" userId="a384c902-9ace-4440-8c0d-a67beb09ab28" providerId="ADAL" clId="{197CF716-5BA4-4D26-AC9F-A6093B0139D1}" dt="2020-08-07T19:32:22.623" v="56" actId="478"/>
          <ac:spMkLst>
            <pc:docMk/>
            <pc:sldMk cId="1101371314" sldId="257"/>
            <ac:spMk id="6" creationId="{00000000-0000-0000-0000-000000000000}"/>
          </ac:spMkLst>
        </pc:spChg>
      </pc:sldChg>
      <pc:sldChg chg="delSp modSp">
        <pc:chgData name="Sandra Lenneville" userId="a384c902-9ace-4440-8c0d-a67beb09ab28" providerId="ADAL" clId="{197CF716-5BA4-4D26-AC9F-A6093B0139D1}" dt="2020-08-07T19:32:26.781" v="58" actId="478"/>
        <pc:sldMkLst>
          <pc:docMk/>
          <pc:sldMk cId="1280296052" sldId="261"/>
        </pc:sldMkLst>
        <pc:spChg chg="del mod">
          <ac:chgData name="Sandra Lenneville" userId="a384c902-9ace-4440-8c0d-a67beb09ab28" providerId="ADAL" clId="{197CF716-5BA4-4D26-AC9F-A6093B0139D1}" dt="2020-08-07T19:32:26.781" v="58" actId="478"/>
          <ac:spMkLst>
            <pc:docMk/>
            <pc:sldMk cId="1280296052" sldId="261"/>
            <ac:spMk id="4" creationId="{00000000-0000-0000-0000-000000000000}"/>
          </ac:spMkLst>
        </pc:spChg>
      </pc:sldChg>
      <pc:sldChg chg="delSp">
        <pc:chgData name="Sandra Lenneville" userId="a384c902-9ace-4440-8c0d-a67beb09ab28" providerId="ADAL" clId="{197CF716-5BA4-4D26-AC9F-A6093B0139D1}" dt="2020-08-07T19:32:19.817" v="55" actId="478"/>
        <pc:sldMkLst>
          <pc:docMk/>
          <pc:sldMk cId="708923707" sldId="267"/>
        </pc:sldMkLst>
        <pc:spChg chg="del">
          <ac:chgData name="Sandra Lenneville" userId="a384c902-9ace-4440-8c0d-a67beb09ab28" providerId="ADAL" clId="{197CF716-5BA4-4D26-AC9F-A6093B0139D1}" dt="2020-08-07T19:32:19.817" v="55" actId="478"/>
          <ac:spMkLst>
            <pc:docMk/>
            <pc:sldMk cId="708923707" sldId="267"/>
            <ac:spMk id="4" creationId="{00000000-0000-0000-0000-000000000000}"/>
          </ac:spMkLst>
        </pc:spChg>
      </pc:sldChg>
      <pc:sldChg chg="addSp delSp modSp modAnim">
        <pc:chgData name="Sandra Lenneville" userId="a384c902-9ace-4440-8c0d-a67beb09ab28" providerId="ADAL" clId="{197CF716-5BA4-4D26-AC9F-A6093B0139D1}" dt="2020-08-07T19:30:56.321" v="54"/>
        <pc:sldMkLst>
          <pc:docMk/>
          <pc:sldMk cId="523980765" sldId="409"/>
        </pc:sldMkLst>
        <pc:spChg chg="mod">
          <ac:chgData name="Sandra Lenneville" userId="a384c902-9ace-4440-8c0d-a67beb09ab28" providerId="ADAL" clId="{197CF716-5BA4-4D26-AC9F-A6093B0139D1}" dt="2020-08-07T19:28:05.362" v="32" actId="1076"/>
          <ac:spMkLst>
            <pc:docMk/>
            <pc:sldMk cId="523980765" sldId="409"/>
            <ac:spMk id="2" creationId="{00000000-0000-0000-0000-000000000000}"/>
          </ac:spMkLst>
        </pc:spChg>
        <pc:spChg chg="mod">
          <ac:chgData name="Sandra Lenneville" userId="a384c902-9ace-4440-8c0d-a67beb09ab28" providerId="ADAL" clId="{197CF716-5BA4-4D26-AC9F-A6093B0139D1}" dt="2020-08-07T19:27:59.470" v="27" actId="20577"/>
          <ac:spMkLst>
            <pc:docMk/>
            <pc:sldMk cId="523980765" sldId="409"/>
            <ac:spMk id="3" creationId="{00000000-0000-0000-0000-000000000000}"/>
          </ac:spMkLst>
        </pc:spChg>
        <pc:spChg chg="add del">
          <ac:chgData name="Sandra Lenneville" userId="a384c902-9ace-4440-8c0d-a67beb09ab28" providerId="ADAL" clId="{197CF716-5BA4-4D26-AC9F-A6093B0139D1}" dt="2020-08-07T19:26:19.936" v="3"/>
          <ac:spMkLst>
            <pc:docMk/>
            <pc:sldMk cId="523980765" sldId="409"/>
            <ac:spMk id="8" creationId="{7C318AF9-F8A0-4D00-9A61-7AA8481AE61E}"/>
          </ac:spMkLst>
        </pc:spChg>
        <pc:spChg chg="add del mod">
          <ac:chgData name="Sandra Lenneville" userId="a384c902-9ace-4440-8c0d-a67beb09ab28" providerId="ADAL" clId="{197CF716-5BA4-4D26-AC9F-A6093B0139D1}" dt="2020-08-07T19:27:00.621" v="11"/>
          <ac:spMkLst>
            <pc:docMk/>
            <pc:sldMk cId="523980765" sldId="409"/>
            <ac:spMk id="9" creationId="{5A60A222-F890-4BA2-BF55-675032FA7D32}"/>
          </ac:spMkLst>
        </pc:spChg>
        <pc:spChg chg="add mod">
          <ac:chgData name="Sandra Lenneville" userId="a384c902-9ace-4440-8c0d-a67beb09ab28" providerId="ADAL" clId="{197CF716-5BA4-4D26-AC9F-A6093B0139D1}" dt="2020-08-07T19:30:23.349" v="50" actId="1076"/>
          <ac:spMkLst>
            <pc:docMk/>
            <pc:sldMk cId="523980765" sldId="409"/>
            <ac:spMk id="10" creationId="{C25FBDD4-10EA-488A-B10D-50B8E6FBF94F}"/>
          </ac:spMkLst>
        </pc:spChg>
        <pc:spChg chg="add mod">
          <ac:chgData name="Sandra Lenneville" userId="a384c902-9ace-4440-8c0d-a67beb09ab28" providerId="ADAL" clId="{197CF716-5BA4-4D26-AC9F-A6093B0139D1}" dt="2020-08-07T19:30:44.949" v="52" actId="1076"/>
          <ac:spMkLst>
            <pc:docMk/>
            <pc:sldMk cId="523980765" sldId="409"/>
            <ac:spMk id="11" creationId="{0E8B2601-942C-472D-B3B9-B03CA85D0EF4}"/>
          </ac:spMkLst>
        </pc:spChg>
      </pc:sldChg>
      <pc:sldChg chg="add ord">
        <pc:chgData name="Sandra Lenneville" userId="a384c902-9ace-4440-8c0d-a67beb09ab28" providerId="ADAL" clId="{197CF716-5BA4-4D26-AC9F-A6093B0139D1}" dt="2020-08-07T19:22:00.484" v="1"/>
        <pc:sldMkLst>
          <pc:docMk/>
          <pc:sldMk cId="1717148336" sldId="410"/>
        </pc:sldMkLst>
      </pc:sldChg>
      <pc:sldChg chg="addSp delSp modSp add del">
        <pc:chgData name="Sandra Lenneville" userId="a384c902-9ace-4440-8c0d-a67beb09ab28" providerId="ADAL" clId="{197CF716-5BA4-4D26-AC9F-A6093B0139D1}" dt="2020-08-07T19:28:09.375" v="36" actId="2696"/>
        <pc:sldMkLst>
          <pc:docMk/>
          <pc:sldMk cId="4210224686" sldId="411"/>
        </pc:sldMkLst>
        <pc:spChg chg="mod">
          <ac:chgData name="Sandra Lenneville" userId="a384c902-9ace-4440-8c0d-a67beb09ab28" providerId="ADAL" clId="{197CF716-5BA4-4D26-AC9F-A6093B0139D1}" dt="2020-08-07T19:28:07.374" v="35" actId="20577"/>
          <ac:spMkLst>
            <pc:docMk/>
            <pc:sldMk cId="4210224686" sldId="411"/>
            <ac:spMk id="3" creationId="{1B3D46BD-8C31-4FD4-AD2B-592978B1501E}"/>
          </ac:spMkLst>
        </pc:spChg>
        <pc:spChg chg="add del">
          <ac:chgData name="Sandra Lenneville" userId="a384c902-9ace-4440-8c0d-a67beb09ab28" providerId="ADAL" clId="{197CF716-5BA4-4D26-AC9F-A6093B0139D1}" dt="2020-08-07T19:27:13.341" v="14"/>
          <ac:spMkLst>
            <pc:docMk/>
            <pc:sldMk cId="4210224686" sldId="411"/>
            <ac:spMk id="6" creationId="{22C03B16-1448-4F54-8FDB-577A8893645C}"/>
          </ac:spMkLst>
        </pc:spChg>
      </pc:sldChg>
    </pc:docChg>
  </pc:docChgLst>
  <pc:docChgLst>
    <pc:chgData name="Sandra Lenneville" userId="a384c902-9ace-4440-8c0d-a67beb09ab28" providerId="ADAL" clId="{F01388DE-CDD9-4402-8833-720DF0B5E277}"/>
    <pc:docChg chg="undo custSel mod delSld modSld">
      <pc:chgData name="Sandra Lenneville" userId="a384c902-9ace-4440-8c0d-a67beb09ab28" providerId="ADAL" clId="{F01388DE-CDD9-4402-8833-720DF0B5E277}" dt="2020-06-02T15:14:48.364" v="41" actId="26606"/>
      <pc:docMkLst>
        <pc:docMk/>
      </pc:docMkLst>
      <pc:sldChg chg="addSp delSp modSp mod setBg">
        <pc:chgData name="Sandra Lenneville" userId="a384c902-9ace-4440-8c0d-a67beb09ab28" providerId="ADAL" clId="{F01388DE-CDD9-4402-8833-720DF0B5E277}" dt="2020-06-02T15:14:48.364" v="41" actId="26606"/>
        <pc:sldMkLst>
          <pc:docMk/>
          <pc:sldMk cId="1765192678" sldId="269"/>
        </pc:sldMkLst>
        <pc:spChg chg="mod">
          <ac:chgData name="Sandra Lenneville" userId="a384c902-9ace-4440-8c0d-a67beb09ab28" providerId="ADAL" clId="{F01388DE-CDD9-4402-8833-720DF0B5E277}" dt="2020-06-02T15:14:48.364" v="41" actId="26606"/>
          <ac:spMkLst>
            <pc:docMk/>
            <pc:sldMk cId="1765192678" sldId="269"/>
            <ac:spMk id="2" creationId="{00000000-0000-0000-0000-000000000000}"/>
          </ac:spMkLst>
        </pc:spChg>
        <pc:spChg chg="mod">
          <ac:chgData name="Sandra Lenneville" userId="a384c902-9ace-4440-8c0d-a67beb09ab28" providerId="ADAL" clId="{F01388DE-CDD9-4402-8833-720DF0B5E277}" dt="2020-06-02T15:14:48.364" v="41" actId="26606"/>
          <ac:spMkLst>
            <pc:docMk/>
            <pc:sldMk cId="1765192678" sldId="269"/>
            <ac:spMk id="3" creationId="{00000000-0000-0000-0000-000000000000}"/>
          </ac:spMkLst>
        </pc:spChg>
        <pc:spChg chg="mod ord">
          <ac:chgData name="Sandra Lenneville" userId="a384c902-9ace-4440-8c0d-a67beb09ab28" providerId="ADAL" clId="{F01388DE-CDD9-4402-8833-720DF0B5E277}" dt="2020-06-02T15:14:48.364" v="41" actId="26606"/>
          <ac:spMkLst>
            <pc:docMk/>
            <pc:sldMk cId="1765192678" sldId="269"/>
            <ac:spMk id="4" creationId="{00000000-0000-0000-0000-000000000000}"/>
          </ac:spMkLst>
        </pc:spChg>
        <pc:spChg chg="mod ord">
          <ac:chgData name="Sandra Lenneville" userId="a384c902-9ace-4440-8c0d-a67beb09ab28" providerId="ADAL" clId="{F01388DE-CDD9-4402-8833-720DF0B5E277}" dt="2020-06-02T15:14:48.364" v="41" actId="26606"/>
          <ac:spMkLst>
            <pc:docMk/>
            <pc:sldMk cId="1765192678" sldId="269"/>
            <ac:spMk id="5" creationId="{00000000-0000-0000-0000-000000000000}"/>
          </ac:spMkLst>
        </pc:spChg>
        <pc:spChg chg="add del">
          <ac:chgData name="Sandra Lenneville" userId="a384c902-9ace-4440-8c0d-a67beb09ab28" providerId="ADAL" clId="{F01388DE-CDD9-4402-8833-720DF0B5E277}" dt="2020-06-02T15:14:48.289" v="40" actId="26606"/>
          <ac:spMkLst>
            <pc:docMk/>
            <pc:sldMk cId="1765192678" sldId="269"/>
            <ac:spMk id="11" creationId="{4DA90C30-B990-4CCA-B584-40F864DA3A82}"/>
          </ac:spMkLst>
        </pc:spChg>
        <pc:spChg chg="add">
          <ac:chgData name="Sandra Lenneville" userId="a384c902-9ace-4440-8c0d-a67beb09ab28" providerId="ADAL" clId="{F01388DE-CDD9-4402-8833-720DF0B5E277}" dt="2020-06-02T15:14:48.364" v="41" actId="26606"/>
          <ac:spMkLst>
            <pc:docMk/>
            <pc:sldMk cId="1765192678" sldId="269"/>
            <ac:spMk id="17" creationId="{1C7FF924-8DA0-4BE9-8C7E-095B0EC13A44}"/>
          </ac:spMkLst>
        </pc:spChg>
        <pc:grpChg chg="add del">
          <ac:chgData name="Sandra Lenneville" userId="a384c902-9ace-4440-8c0d-a67beb09ab28" providerId="ADAL" clId="{F01388DE-CDD9-4402-8833-720DF0B5E277}" dt="2020-06-02T15:14:48.289" v="40" actId="26606"/>
          <ac:grpSpMkLst>
            <pc:docMk/>
            <pc:sldMk cId="1765192678" sldId="269"/>
            <ac:grpSpMk id="13" creationId="{D060B936-2771-48DC-842C-14EE9318E3E2}"/>
          </ac:grpSpMkLst>
        </pc:grpChg>
        <pc:grpChg chg="add">
          <ac:chgData name="Sandra Lenneville" userId="a384c902-9ace-4440-8c0d-a67beb09ab28" providerId="ADAL" clId="{F01388DE-CDD9-4402-8833-720DF0B5E277}" dt="2020-06-02T15:14:48.364" v="41" actId="26606"/>
          <ac:grpSpMkLst>
            <pc:docMk/>
            <pc:sldMk cId="1765192678" sldId="269"/>
            <ac:grpSpMk id="18" creationId="{5029B4A8-2CF0-48DC-B29E-F3B62EDDC445}"/>
          </ac:grpSpMkLst>
        </pc:grpChg>
        <pc:picChg chg="add mod ord">
          <ac:chgData name="Sandra Lenneville" userId="a384c902-9ace-4440-8c0d-a67beb09ab28" providerId="ADAL" clId="{F01388DE-CDD9-4402-8833-720DF0B5E277}" dt="2020-06-02T15:14:48.364" v="41" actId="26606"/>
          <ac:picMkLst>
            <pc:docMk/>
            <pc:sldMk cId="1765192678" sldId="269"/>
            <ac:picMk id="6" creationId="{9B29E8A4-5328-4470-AD89-E3B834EE55AF}"/>
          </ac:picMkLst>
        </pc:picChg>
      </pc:sldChg>
      <pc:sldChg chg="del">
        <pc:chgData name="Sandra Lenneville" userId="a384c902-9ace-4440-8c0d-a67beb09ab28" providerId="ADAL" clId="{F01388DE-CDD9-4402-8833-720DF0B5E277}" dt="2020-06-02T15:13:13.982" v="36" actId="2696"/>
        <pc:sldMkLst>
          <pc:docMk/>
          <pc:sldMk cId="1915754766" sldId="272"/>
        </pc:sldMkLst>
      </pc:sldChg>
      <pc:sldChg chg="del">
        <pc:chgData name="Sandra Lenneville" userId="a384c902-9ace-4440-8c0d-a67beb09ab28" providerId="ADAL" clId="{F01388DE-CDD9-4402-8833-720DF0B5E277}" dt="2020-06-02T15:13:13.962" v="31" actId="2696"/>
        <pc:sldMkLst>
          <pc:docMk/>
          <pc:sldMk cId="1409794807" sldId="273"/>
        </pc:sldMkLst>
      </pc:sldChg>
      <pc:sldChg chg="del">
        <pc:chgData name="Sandra Lenneville" userId="a384c902-9ace-4440-8c0d-a67beb09ab28" providerId="ADAL" clId="{F01388DE-CDD9-4402-8833-720DF0B5E277}" dt="2020-06-02T15:13:13.959" v="30" actId="2696"/>
        <pc:sldMkLst>
          <pc:docMk/>
          <pc:sldMk cId="280010956" sldId="282"/>
        </pc:sldMkLst>
      </pc:sldChg>
      <pc:sldChg chg="del">
        <pc:chgData name="Sandra Lenneville" userId="a384c902-9ace-4440-8c0d-a67beb09ab28" providerId="ADAL" clId="{F01388DE-CDD9-4402-8833-720DF0B5E277}" dt="2020-06-02T15:13:13.914" v="29" actId="2696"/>
        <pc:sldMkLst>
          <pc:docMk/>
          <pc:sldMk cId="4253114274" sldId="283"/>
        </pc:sldMkLst>
      </pc:sldChg>
      <pc:sldChg chg="del">
        <pc:chgData name="Sandra Lenneville" userId="a384c902-9ace-4440-8c0d-a67beb09ab28" providerId="ADAL" clId="{F01388DE-CDD9-4402-8833-720DF0B5E277}" dt="2020-06-02T15:13:13.878" v="23" actId="2696"/>
        <pc:sldMkLst>
          <pc:docMk/>
          <pc:sldMk cId="3861590226" sldId="287"/>
        </pc:sldMkLst>
      </pc:sldChg>
      <pc:sldChg chg="del">
        <pc:chgData name="Sandra Lenneville" userId="a384c902-9ace-4440-8c0d-a67beb09ab28" providerId="ADAL" clId="{F01388DE-CDD9-4402-8833-720DF0B5E277}" dt="2020-06-02T15:13:13.911" v="28" actId="2696"/>
        <pc:sldMkLst>
          <pc:docMk/>
          <pc:sldMk cId="3227327136" sldId="289"/>
        </pc:sldMkLst>
      </pc:sldChg>
      <pc:sldChg chg="del">
        <pc:chgData name="Sandra Lenneville" userId="a384c902-9ace-4440-8c0d-a67beb09ab28" providerId="ADAL" clId="{F01388DE-CDD9-4402-8833-720DF0B5E277}" dt="2020-06-02T15:13:13.906" v="27" actId="2696"/>
        <pc:sldMkLst>
          <pc:docMk/>
          <pc:sldMk cId="2079439987" sldId="290"/>
        </pc:sldMkLst>
      </pc:sldChg>
      <pc:sldChg chg="del">
        <pc:chgData name="Sandra Lenneville" userId="a384c902-9ace-4440-8c0d-a67beb09ab28" providerId="ADAL" clId="{F01388DE-CDD9-4402-8833-720DF0B5E277}" dt="2020-06-02T15:13:13.890" v="24" actId="2696"/>
        <pc:sldMkLst>
          <pc:docMk/>
          <pc:sldMk cId="1354109532" sldId="292"/>
        </pc:sldMkLst>
      </pc:sldChg>
      <pc:sldChg chg="del">
        <pc:chgData name="Sandra Lenneville" userId="a384c902-9ace-4440-8c0d-a67beb09ab28" providerId="ADAL" clId="{F01388DE-CDD9-4402-8833-720DF0B5E277}" dt="2020-06-02T15:13:13.876" v="22" actId="2696"/>
        <pc:sldMkLst>
          <pc:docMk/>
          <pc:sldMk cId="712658382" sldId="295"/>
        </pc:sldMkLst>
      </pc:sldChg>
      <pc:sldChg chg="del">
        <pc:chgData name="Sandra Lenneville" userId="a384c902-9ace-4440-8c0d-a67beb09ab28" providerId="ADAL" clId="{F01388DE-CDD9-4402-8833-720DF0B5E277}" dt="2020-06-02T15:13:13.827" v="21" actId="2696"/>
        <pc:sldMkLst>
          <pc:docMk/>
          <pc:sldMk cId="1633017100" sldId="296"/>
        </pc:sldMkLst>
      </pc:sldChg>
      <pc:sldChg chg="del">
        <pc:chgData name="Sandra Lenneville" userId="a384c902-9ace-4440-8c0d-a67beb09ab28" providerId="ADAL" clId="{F01388DE-CDD9-4402-8833-720DF0B5E277}" dt="2020-06-02T15:13:13.825" v="20" actId="2696"/>
        <pc:sldMkLst>
          <pc:docMk/>
          <pc:sldMk cId="980071065" sldId="297"/>
        </pc:sldMkLst>
      </pc:sldChg>
      <pc:sldChg chg="del">
        <pc:chgData name="Sandra Lenneville" userId="a384c902-9ace-4440-8c0d-a67beb09ab28" providerId="ADAL" clId="{F01388DE-CDD9-4402-8833-720DF0B5E277}" dt="2020-06-02T15:13:13.806" v="19" actId="2696"/>
        <pc:sldMkLst>
          <pc:docMk/>
          <pc:sldMk cId="3288530358" sldId="299"/>
        </pc:sldMkLst>
      </pc:sldChg>
      <pc:sldChg chg="del">
        <pc:chgData name="Sandra Lenneville" userId="a384c902-9ace-4440-8c0d-a67beb09ab28" providerId="ADAL" clId="{F01388DE-CDD9-4402-8833-720DF0B5E277}" dt="2020-06-02T15:13:13.779" v="13" actId="2696"/>
        <pc:sldMkLst>
          <pc:docMk/>
          <pc:sldMk cId="3415200670" sldId="300"/>
        </pc:sldMkLst>
      </pc:sldChg>
      <pc:sldChg chg="del">
        <pc:chgData name="Sandra Lenneville" userId="a384c902-9ace-4440-8c0d-a67beb09ab28" providerId="ADAL" clId="{F01388DE-CDD9-4402-8833-720DF0B5E277}" dt="2020-06-02T15:13:13.782" v="14" actId="2696"/>
        <pc:sldMkLst>
          <pc:docMk/>
          <pc:sldMk cId="2021600927" sldId="301"/>
        </pc:sldMkLst>
      </pc:sldChg>
      <pc:sldChg chg="del">
        <pc:chgData name="Sandra Lenneville" userId="a384c902-9ace-4440-8c0d-a67beb09ab28" providerId="ADAL" clId="{F01388DE-CDD9-4402-8833-720DF0B5E277}" dt="2020-06-02T15:13:13.796" v="17" actId="2696"/>
        <pc:sldMkLst>
          <pc:docMk/>
          <pc:sldMk cId="1240239236" sldId="320"/>
        </pc:sldMkLst>
      </pc:sldChg>
      <pc:sldChg chg="del">
        <pc:chgData name="Sandra Lenneville" userId="a384c902-9ace-4440-8c0d-a67beb09ab28" providerId="ADAL" clId="{F01388DE-CDD9-4402-8833-720DF0B5E277}" dt="2020-06-02T15:13:13.799" v="18" actId="2696"/>
        <pc:sldMkLst>
          <pc:docMk/>
          <pc:sldMk cId="3573973834" sldId="342"/>
        </pc:sldMkLst>
      </pc:sldChg>
      <pc:sldChg chg="del">
        <pc:chgData name="Sandra Lenneville" userId="a384c902-9ace-4440-8c0d-a67beb09ab28" providerId="ADAL" clId="{F01388DE-CDD9-4402-8833-720DF0B5E277}" dt="2020-06-02T15:13:13.897" v="26" actId="2696"/>
        <pc:sldMkLst>
          <pc:docMk/>
          <pc:sldMk cId="3575993841" sldId="363"/>
        </pc:sldMkLst>
      </pc:sldChg>
      <pc:sldChg chg="del">
        <pc:chgData name="Sandra Lenneville" userId="a384c902-9ace-4440-8c0d-a67beb09ab28" providerId="ADAL" clId="{F01388DE-CDD9-4402-8833-720DF0B5E277}" dt="2020-06-02T15:13:13.717" v="0" actId="2696"/>
        <pc:sldMkLst>
          <pc:docMk/>
          <pc:sldMk cId="1941539730" sldId="368"/>
        </pc:sldMkLst>
      </pc:sldChg>
      <pc:sldChg chg="del">
        <pc:chgData name="Sandra Lenneville" userId="a384c902-9ace-4440-8c0d-a67beb09ab28" providerId="ADAL" clId="{F01388DE-CDD9-4402-8833-720DF0B5E277}" dt="2020-06-02T15:13:13.976" v="34" actId="2696"/>
        <pc:sldMkLst>
          <pc:docMk/>
          <pc:sldMk cId="2221653611" sldId="375"/>
        </pc:sldMkLst>
      </pc:sldChg>
      <pc:sldChg chg="del">
        <pc:chgData name="Sandra Lenneville" userId="a384c902-9ace-4440-8c0d-a67beb09ab28" providerId="ADAL" clId="{F01388DE-CDD9-4402-8833-720DF0B5E277}" dt="2020-06-02T15:13:13.972" v="33" actId="2696"/>
        <pc:sldMkLst>
          <pc:docMk/>
          <pc:sldMk cId="2762245475" sldId="377"/>
        </pc:sldMkLst>
      </pc:sldChg>
      <pc:sldChg chg="del">
        <pc:chgData name="Sandra Lenneville" userId="a384c902-9ace-4440-8c0d-a67beb09ab28" providerId="ADAL" clId="{F01388DE-CDD9-4402-8833-720DF0B5E277}" dt="2020-06-02T15:13:13.894" v="25" actId="2696"/>
        <pc:sldMkLst>
          <pc:docMk/>
          <pc:sldMk cId="3673939172" sldId="378"/>
        </pc:sldMkLst>
      </pc:sldChg>
      <pc:sldChg chg="del">
        <pc:chgData name="Sandra Lenneville" userId="a384c902-9ace-4440-8c0d-a67beb09ab28" providerId="ADAL" clId="{F01388DE-CDD9-4402-8833-720DF0B5E277}" dt="2020-06-02T15:13:13.793" v="16" actId="2696"/>
        <pc:sldMkLst>
          <pc:docMk/>
          <pc:sldMk cId="2500138202" sldId="383"/>
        </pc:sldMkLst>
      </pc:sldChg>
      <pc:sldChg chg="del">
        <pc:chgData name="Sandra Lenneville" userId="a384c902-9ace-4440-8c0d-a67beb09ab28" providerId="ADAL" clId="{F01388DE-CDD9-4402-8833-720DF0B5E277}" dt="2020-06-02T15:13:13.790" v="15" actId="2696"/>
        <pc:sldMkLst>
          <pc:docMk/>
          <pc:sldMk cId="2957612504" sldId="384"/>
        </pc:sldMkLst>
      </pc:sldChg>
      <pc:sldChg chg="del">
        <pc:chgData name="Sandra Lenneville" userId="a384c902-9ace-4440-8c0d-a67beb09ab28" providerId="ADAL" clId="{F01388DE-CDD9-4402-8833-720DF0B5E277}" dt="2020-06-02T15:13:13.774" v="11" actId="2696"/>
        <pc:sldMkLst>
          <pc:docMk/>
          <pc:sldMk cId="342552154" sldId="387"/>
        </pc:sldMkLst>
      </pc:sldChg>
      <pc:sldChg chg="del">
        <pc:chgData name="Sandra Lenneville" userId="a384c902-9ace-4440-8c0d-a67beb09ab28" providerId="ADAL" clId="{F01388DE-CDD9-4402-8833-720DF0B5E277}" dt="2020-06-02T15:13:13.965" v="32" actId="2696"/>
        <pc:sldMkLst>
          <pc:docMk/>
          <pc:sldMk cId="2763698669" sldId="389"/>
        </pc:sldMkLst>
      </pc:sldChg>
      <pc:sldChg chg="del">
        <pc:chgData name="Sandra Lenneville" userId="a384c902-9ace-4440-8c0d-a67beb09ab28" providerId="ADAL" clId="{F01388DE-CDD9-4402-8833-720DF0B5E277}" dt="2020-06-02T15:13:13.748" v="6" actId="2696"/>
        <pc:sldMkLst>
          <pc:docMk/>
          <pc:sldMk cId="549437369" sldId="390"/>
        </pc:sldMkLst>
      </pc:sldChg>
      <pc:sldChg chg="del">
        <pc:chgData name="Sandra Lenneville" userId="a384c902-9ace-4440-8c0d-a67beb09ab28" providerId="ADAL" clId="{F01388DE-CDD9-4402-8833-720DF0B5E277}" dt="2020-06-02T15:13:13.777" v="12" actId="2696"/>
        <pc:sldMkLst>
          <pc:docMk/>
          <pc:sldMk cId="2763843683" sldId="391"/>
        </pc:sldMkLst>
      </pc:sldChg>
      <pc:sldChg chg="del">
        <pc:chgData name="Sandra Lenneville" userId="a384c902-9ace-4440-8c0d-a67beb09ab28" providerId="ADAL" clId="{F01388DE-CDD9-4402-8833-720DF0B5E277}" dt="2020-06-02T15:13:13.766" v="10" actId="2696"/>
        <pc:sldMkLst>
          <pc:docMk/>
          <pc:sldMk cId="3314894527" sldId="393"/>
        </pc:sldMkLst>
      </pc:sldChg>
      <pc:sldChg chg="del">
        <pc:chgData name="Sandra Lenneville" userId="a384c902-9ace-4440-8c0d-a67beb09ab28" providerId="ADAL" clId="{F01388DE-CDD9-4402-8833-720DF0B5E277}" dt="2020-06-02T15:13:13.762" v="9" actId="2696"/>
        <pc:sldMkLst>
          <pc:docMk/>
          <pc:sldMk cId="2066455772" sldId="394"/>
        </pc:sldMkLst>
      </pc:sldChg>
      <pc:sldChg chg="del">
        <pc:chgData name="Sandra Lenneville" userId="a384c902-9ace-4440-8c0d-a67beb09ab28" providerId="ADAL" clId="{F01388DE-CDD9-4402-8833-720DF0B5E277}" dt="2020-06-02T15:13:13.758" v="8" actId="2696"/>
        <pc:sldMkLst>
          <pc:docMk/>
          <pc:sldMk cId="2466902265" sldId="396"/>
        </pc:sldMkLst>
      </pc:sldChg>
      <pc:sldChg chg="del">
        <pc:chgData name="Sandra Lenneville" userId="a384c902-9ace-4440-8c0d-a67beb09ab28" providerId="ADAL" clId="{F01388DE-CDD9-4402-8833-720DF0B5E277}" dt="2020-06-02T15:13:13.752" v="7" actId="2696"/>
        <pc:sldMkLst>
          <pc:docMk/>
          <pc:sldMk cId="1198335994" sldId="397"/>
        </pc:sldMkLst>
      </pc:sldChg>
      <pc:sldChg chg="del">
        <pc:chgData name="Sandra Lenneville" userId="a384c902-9ace-4440-8c0d-a67beb09ab28" providerId="ADAL" clId="{F01388DE-CDD9-4402-8833-720DF0B5E277}" dt="2020-06-02T15:13:13.745" v="5" actId="2696"/>
        <pc:sldMkLst>
          <pc:docMk/>
          <pc:sldMk cId="122371719" sldId="398"/>
        </pc:sldMkLst>
      </pc:sldChg>
      <pc:sldChg chg="del">
        <pc:chgData name="Sandra Lenneville" userId="a384c902-9ace-4440-8c0d-a67beb09ab28" providerId="ADAL" clId="{F01388DE-CDD9-4402-8833-720DF0B5E277}" dt="2020-06-02T15:13:13.742" v="4" actId="2696"/>
        <pc:sldMkLst>
          <pc:docMk/>
          <pc:sldMk cId="1904939770" sldId="399"/>
        </pc:sldMkLst>
      </pc:sldChg>
      <pc:sldChg chg="del">
        <pc:chgData name="Sandra Lenneville" userId="a384c902-9ace-4440-8c0d-a67beb09ab28" providerId="ADAL" clId="{F01388DE-CDD9-4402-8833-720DF0B5E277}" dt="2020-06-02T15:13:13.738" v="3" actId="2696"/>
        <pc:sldMkLst>
          <pc:docMk/>
          <pc:sldMk cId="3044791715" sldId="400"/>
        </pc:sldMkLst>
      </pc:sldChg>
      <pc:sldChg chg="del">
        <pc:chgData name="Sandra Lenneville" userId="a384c902-9ace-4440-8c0d-a67beb09ab28" providerId="ADAL" clId="{F01388DE-CDD9-4402-8833-720DF0B5E277}" dt="2020-06-02T15:13:13.732" v="2" actId="2696"/>
        <pc:sldMkLst>
          <pc:docMk/>
          <pc:sldMk cId="872212251" sldId="401"/>
        </pc:sldMkLst>
      </pc:sldChg>
      <pc:sldChg chg="del">
        <pc:chgData name="Sandra Lenneville" userId="a384c902-9ace-4440-8c0d-a67beb09ab28" providerId="ADAL" clId="{F01388DE-CDD9-4402-8833-720DF0B5E277}" dt="2020-06-02T15:13:13.722" v="1" actId="2696"/>
        <pc:sldMkLst>
          <pc:docMk/>
          <pc:sldMk cId="2973509316" sldId="402"/>
        </pc:sldMkLst>
      </pc:sldChg>
      <pc:sldChg chg="del">
        <pc:chgData name="Sandra Lenneville" userId="a384c902-9ace-4440-8c0d-a67beb09ab28" providerId="ADAL" clId="{F01388DE-CDD9-4402-8833-720DF0B5E277}" dt="2020-06-02T15:13:13.979" v="35" actId="2696"/>
        <pc:sldMkLst>
          <pc:docMk/>
          <pc:sldMk cId="3791334125" sldId="407"/>
        </pc:sldMkLst>
      </pc:sldChg>
    </pc:docChg>
  </pc:docChgLst>
  <pc:docChgLst>
    <pc:chgData name="Sandra Lenneville" userId="a384c902-9ace-4440-8c0d-a67beb09ab28" providerId="ADAL" clId="{B4655B7D-67B8-4D16-9B61-49430F21753F}"/>
    <pc:docChg chg="undo custSel mod addSld delSld modSld sldOrd modMainMaster">
      <pc:chgData name="Sandra Lenneville" userId="a384c902-9ace-4440-8c0d-a67beb09ab28" providerId="ADAL" clId="{B4655B7D-67B8-4D16-9B61-49430F21753F}" dt="2020-06-16T02:29:30.744" v="786" actId="478"/>
      <pc:docMkLst>
        <pc:docMk/>
      </pc:docMkLst>
      <pc:sldChg chg="del">
        <pc:chgData name="Sandra Lenneville" userId="a384c902-9ace-4440-8c0d-a67beb09ab28" providerId="ADAL" clId="{B4655B7D-67B8-4D16-9B61-49430F21753F}" dt="2020-06-11T13:21:42.369" v="676" actId="2696"/>
        <pc:sldMkLst>
          <pc:docMk/>
          <pc:sldMk cId="2107426927" sldId="256"/>
        </pc:sldMkLst>
      </pc:sldChg>
      <pc:sldChg chg="addSp delSp modSp">
        <pc:chgData name="Sandra Lenneville" userId="a384c902-9ace-4440-8c0d-a67beb09ab28" providerId="ADAL" clId="{B4655B7D-67B8-4D16-9B61-49430F21753F}" dt="2020-06-16T02:29:13.199" v="784" actId="478"/>
        <pc:sldMkLst>
          <pc:docMk/>
          <pc:sldMk cId="1980793428" sldId="266"/>
        </pc:sldMkLst>
        <pc:spChg chg="del mod">
          <ac:chgData name="Sandra Lenneville" userId="a384c902-9ace-4440-8c0d-a67beb09ab28" providerId="ADAL" clId="{B4655B7D-67B8-4D16-9B61-49430F21753F}" dt="2020-06-11T13:21:50.584" v="678" actId="478"/>
          <ac:spMkLst>
            <pc:docMk/>
            <pc:sldMk cId="1980793428" sldId="266"/>
            <ac:spMk id="2" creationId="{00000000-0000-0000-0000-000000000000}"/>
          </ac:spMkLst>
        </pc:spChg>
        <pc:spChg chg="del">
          <ac:chgData name="Sandra Lenneville" userId="a384c902-9ace-4440-8c0d-a67beb09ab28" providerId="ADAL" clId="{B4655B7D-67B8-4D16-9B61-49430F21753F}" dt="2020-06-16T02:29:08.749" v="781" actId="478"/>
          <ac:spMkLst>
            <pc:docMk/>
            <pc:sldMk cId="1980793428" sldId="266"/>
            <ac:spMk id="3" creationId="{00000000-0000-0000-0000-000000000000}"/>
          </ac:spMkLst>
        </pc:spChg>
        <pc:spChg chg="del mod">
          <ac:chgData name="Sandra Lenneville" userId="a384c902-9ace-4440-8c0d-a67beb09ab28" providerId="ADAL" clId="{B4655B7D-67B8-4D16-9B61-49430F21753F}" dt="2020-06-16T02:29:12.044" v="783" actId="478"/>
          <ac:spMkLst>
            <pc:docMk/>
            <pc:sldMk cId="1980793428" sldId="266"/>
            <ac:spMk id="4" creationId="{00000000-0000-0000-0000-000000000000}"/>
          </ac:spMkLst>
        </pc:spChg>
        <pc:spChg chg="del">
          <ac:chgData name="Sandra Lenneville" userId="a384c902-9ace-4440-8c0d-a67beb09ab28" providerId="ADAL" clId="{B4655B7D-67B8-4D16-9B61-49430F21753F}" dt="2020-06-16T02:29:10.878" v="782" actId="478"/>
          <ac:spMkLst>
            <pc:docMk/>
            <pc:sldMk cId="1980793428" sldId="266"/>
            <ac:spMk id="5" creationId="{00000000-0000-0000-0000-000000000000}"/>
          </ac:spMkLst>
        </pc:spChg>
        <pc:spChg chg="add mod">
          <ac:chgData name="Sandra Lenneville" userId="a384c902-9ace-4440-8c0d-a67beb09ab28" providerId="ADAL" clId="{B4655B7D-67B8-4D16-9B61-49430F21753F}" dt="2020-06-11T13:22:09.561" v="688" actId="20577"/>
          <ac:spMkLst>
            <pc:docMk/>
            <pc:sldMk cId="1980793428" sldId="266"/>
            <ac:spMk id="6" creationId="{476B2E49-64EE-4725-BE64-B68ACC12D4EB}"/>
          </ac:spMkLst>
        </pc:spChg>
        <pc:spChg chg="add del mod">
          <ac:chgData name="Sandra Lenneville" userId="a384c902-9ace-4440-8c0d-a67beb09ab28" providerId="ADAL" clId="{B4655B7D-67B8-4D16-9B61-49430F21753F}" dt="2020-06-16T02:29:13.199" v="784" actId="478"/>
          <ac:spMkLst>
            <pc:docMk/>
            <pc:sldMk cId="1980793428" sldId="266"/>
            <ac:spMk id="7" creationId="{868020D0-8B3C-4CDD-9E36-99CC95968F99}"/>
          </ac:spMkLst>
        </pc:spChg>
      </pc:sldChg>
      <pc:sldChg chg="addSp delSp modSp">
        <pc:chgData name="Sandra Lenneville" userId="a384c902-9ace-4440-8c0d-a67beb09ab28" providerId="ADAL" clId="{B4655B7D-67B8-4D16-9B61-49430F21753F}" dt="2020-06-02T18:30:50.972" v="297" actId="20577"/>
        <pc:sldMkLst>
          <pc:docMk/>
          <pc:sldMk cId="1765192678" sldId="269"/>
        </pc:sldMkLst>
        <pc:spChg chg="mod">
          <ac:chgData name="Sandra Lenneville" userId="a384c902-9ace-4440-8c0d-a67beb09ab28" providerId="ADAL" clId="{B4655B7D-67B8-4D16-9B61-49430F21753F}" dt="2020-06-02T18:30:45.293" v="296" actId="6549"/>
          <ac:spMkLst>
            <pc:docMk/>
            <pc:sldMk cId="1765192678" sldId="269"/>
            <ac:spMk id="2" creationId="{00000000-0000-0000-0000-000000000000}"/>
          </ac:spMkLst>
        </pc:spChg>
        <pc:spChg chg="mod ord">
          <ac:chgData name="Sandra Lenneville" userId="a384c902-9ace-4440-8c0d-a67beb09ab28" providerId="ADAL" clId="{B4655B7D-67B8-4D16-9B61-49430F21753F}" dt="2020-06-02T18:30:50.972" v="297" actId="20577"/>
          <ac:spMkLst>
            <pc:docMk/>
            <pc:sldMk cId="1765192678" sldId="269"/>
            <ac:spMk id="3" creationId="{00000000-0000-0000-0000-000000000000}"/>
          </ac:spMkLst>
        </pc:spChg>
        <pc:spChg chg="mod ord">
          <ac:chgData name="Sandra Lenneville" userId="a384c902-9ace-4440-8c0d-a67beb09ab28" providerId="ADAL" clId="{B4655B7D-67B8-4D16-9B61-49430F21753F}" dt="2020-06-02T18:29:00.183" v="277" actId="26606"/>
          <ac:spMkLst>
            <pc:docMk/>
            <pc:sldMk cId="1765192678" sldId="269"/>
            <ac:spMk id="4" creationId="{00000000-0000-0000-0000-000000000000}"/>
          </ac:spMkLst>
        </pc:spChg>
        <pc:spChg chg="mod">
          <ac:chgData name="Sandra Lenneville" userId="a384c902-9ace-4440-8c0d-a67beb09ab28" providerId="ADAL" clId="{B4655B7D-67B8-4D16-9B61-49430F21753F}" dt="2020-06-02T18:29:12.501" v="281" actId="26606"/>
          <ac:spMkLst>
            <pc:docMk/>
            <pc:sldMk cId="1765192678" sldId="269"/>
            <ac:spMk id="5" creationId="{00000000-0000-0000-0000-000000000000}"/>
          </ac:spMkLst>
        </pc:spChg>
        <pc:spChg chg="add del">
          <ac:chgData name="Sandra Lenneville" userId="a384c902-9ace-4440-8c0d-a67beb09ab28" providerId="ADAL" clId="{B4655B7D-67B8-4D16-9B61-49430F21753F}" dt="2020-06-02T18:22:25.400" v="53" actId="26606"/>
          <ac:spMkLst>
            <pc:docMk/>
            <pc:sldMk cId="1765192678" sldId="269"/>
            <ac:spMk id="17" creationId="{1C7FF924-8DA0-4BE9-8C7E-095B0EC13A44}"/>
          </ac:spMkLst>
        </pc:spChg>
        <pc:spChg chg="add del">
          <ac:chgData name="Sandra Lenneville" userId="a384c902-9ace-4440-8c0d-a67beb09ab28" providerId="ADAL" clId="{B4655B7D-67B8-4D16-9B61-49430F21753F}" dt="2020-06-02T18:22:25.302" v="52" actId="26606"/>
          <ac:spMkLst>
            <pc:docMk/>
            <pc:sldMk cId="1765192678" sldId="269"/>
            <ac:spMk id="20" creationId="{E009DD9B-5EE2-4C0D-8B2B-351C8C102205}"/>
          </ac:spMkLst>
        </pc:spChg>
        <pc:spChg chg="add del">
          <ac:chgData name="Sandra Lenneville" userId="a384c902-9ace-4440-8c0d-a67beb09ab28" providerId="ADAL" clId="{B4655B7D-67B8-4D16-9B61-49430F21753F}" dt="2020-06-02T18:22:25.302" v="52" actId="26606"/>
          <ac:spMkLst>
            <pc:docMk/>
            <pc:sldMk cId="1765192678" sldId="269"/>
            <ac:spMk id="21" creationId="{E720DB99-7745-4E75-9D96-AAB6D55C531E}"/>
          </ac:spMkLst>
        </pc:spChg>
        <pc:spChg chg="add del">
          <ac:chgData name="Sandra Lenneville" userId="a384c902-9ace-4440-8c0d-a67beb09ab28" providerId="ADAL" clId="{B4655B7D-67B8-4D16-9B61-49430F21753F}" dt="2020-06-02T18:22:10.701" v="50" actId="26606"/>
          <ac:spMkLst>
            <pc:docMk/>
            <pc:sldMk cId="1765192678" sldId="269"/>
            <ac:spMk id="23" creationId="{4DA90C30-B990-4CCA-B584-40F864DA3A82}"/>
          </ac:spMkLst>
        </pc:spChg>
        <pc:spChg chg="add del">
          <ac:chgData name="Sandra Lenneville" userId="a384c902-9ace-4440-8c0d-a67beb09ab28" providerId="ADAL" clId="{B4655B7D-67B8-4D16-9B61-49430F21753F}" dt="2020-06-02T18:22:25.302" v="52" actId="26606"/>
          <ac:spMkLst>
            <pc:docMk/>
            <pc:sldMk cId="1765192678" sldId="269"/>
            <ac:spMk id="27" creationId="{D68803C4-E159-4360-B7BB-74205C8F782D}"/>
          </ac:spMkLst>
        </pc:spChg>
        <pc:spChg chg="add del">
          <ac:chgData name="Sandra Lenneville" userId="a384c902-9ace-4440-8c0d-a67beb09ab28" providerId="ADAL" clId="{B4655B7D-67B8-4D16-9B61-49430F21753F}" dt="2020-06-02T18:22:25.302" v="52" actId="26606"/>
          <ac:spMkLst>
            <pc:docMk/>
            <pc:sldMk cId="1765192678" sldId="269"/>
            <ac:spMk id="29" creationId="{504B0465-3B07-49BF-BEA7-D81476246293}"/>
          </ac:spMkLst>
        </pc:spChg>
        <pc:spChg chg="add del">
          <ac:chgData name="Sandra Lenneville" userId="a384c902-9ace-4440-8c0d-a67beb09ab28" providerId="ADAL" clId="{B4655B7D-67B8-4D16-9B61-49430F21753F}" dt="2020-06-02T18:22:25.302" v="52" actId="26606"/>
          <ac:spMkLst>
            <pc:docMk/>
            <pc:sldMk cId="1765192678" sldId="269"/>
            <ac:spMk id="31" creationId="{49B7FFA5-14CB-4A4F-9BCC-CA3AA5D9D276}"/>
          </ac:spMkLst>
        </pc:spChg>
        <pc:spChg chg="add del">
          <ac:chgData name="Sandra Lenneville" userId="a384c902-9ace-4440-8c0d-a67beb09ab28" providerId="ADAL" clId="{B4655B7D-67B8-4D16-9B61-49430F21753F}" dt="2020-06-02T18:22:25.302" v="52" actId="26606"/>
          <ac:spMkLst>
            <pc:docMk/>
            <pc:sldMk cId="1765192678" sldId="269"/>
            <ac:spMk id="33" creationId="{04E48745-7512-4EC2-9E20-9092D12150CA}"/>
          </ac:spMkLst>
        </pc:spChg>
        <pc:spChg chg="add del">
          <ac:chgData name="Sandra Lenneville" userId="a384c902-9ace-4440-8c0d-a67beb09ab28" providerId="ADAL" clId="{B4655B7D-67B8-4D16-9B61-49430F21753F}" dt="2020-06-02T18:29:12.528" v="282" actId="26606"/>
          <ac:spMkLst>
            <pc:docMk/>
            <pc:sldMk cId="1765192678" sldId="269"/>
            <ac:spMk id="35" creationId="{4DA90C30-B990-4CCA-B584-40F864DA3A82}"/>
          </ac:spMkLst>
        </pc:spChg>
        <pc:spChg chg="add del">
          <ac:chgData name="Sandra Lenneville" userId="a384c902-9ace-4440-8c0d-a67beb09ab28" providerId="ADAL" clId="{B4655B7D-67B8-4D16-9B61-49430F21753F}" dt="2020-06-02T18:28:59.054" v="275" actId="26606"/>
          <ac:spMkLst>
            <pc:docMk/>
            <pc:sldMk cId="1765192678" sldId="269"/>
            <ac:spMk id="42" creationId="{4863AD45-F025-4500-8898-7DE237E4CBC2}"/>
          </ac:spMkLst>
        </pc:spChg>
        <pc:spChg chg="add del">
          <ac:chgData name="Sandra Lenneville" userId="a384c902-9ace-4440-8c0d-a67beb09ab28" providerId="ADAL" clId="{B4655B7D-67B8-4D16-9B61-49430F21753F}" dt="2020-06-02T18:29:00.183" v="277" actId="26606"/>
          <ac:spMkLst>
            <pc:docMk/>
            <pc:sldMk cId="1765192678" sldId="269"/>
            <ac:spMk id="49" creationId="{D8AFD15B-CF29-4306-884F-47675092F91F}"/>
          </ac:spMkLst>
        </pc:spChg>
        <pc:spChg chg="add del">
          <ac:chgData name="Sandra Lenneville" userId="a384c902-9ace-4440-8c0d-a67beb09ab28" providerId="ADAL" clId="{B4655B7D-67B8-4D16-9B61-49430F21753F}" dt="2020-06-02T18:29:00.183" v="277" actId="26606"/>
          <ac:spMkLst>
            <pc:docMk/>
            <pc:sldMk cId="1765192678" sldId="269"/>
            <ac:spMk id="50" creationId="{7EC0D68F-F813-4414-800D-F8D4F0AB80BD}"/>
          </ac:spMkLst>
        </pc:spChg>
        <pc:spChg chg="add del">
          <ac:chgData name="Sandra Lenneville" userId="a384c902-9ace-4440-8c0d-a67beb09ab28" providerId="ADAL" clId="{B4655B7D-67B8-4D16-9B61-49430F21753F}" dt="2020-06-02T18:29:04.421" v="279" actId="26606"/>
          <ac:spMkLst>
            <pc:docMk/>
            <pc:sldMk cId="1765192678" sldId="269"/>
            <ac:spMk id="52" creationId="{4863AD45-F025-4500-8898-7DE237E4CBC2}"/>
          </ac:spMkLst>
        </pc:spChg>
        <pc:spChg chg="add del">
          <ac:chgData name="Sandra Lenneville" userId="a384c902-9ace-4440-8c0d-a67beb09ab28" providerId="ADAL" clId="{B4655B7D-67B8-4D16-9B61-49430F21753F}" dt="2020-06-02T18:29:12.501" v="281" actId="26606"/>
          <ac:spMkLst>
            <pc:docMk/>
            <pc:sldMk cId="1765192678" sldId="269"/>
            <ac:spMk id="56" creationId="{D2F9B8D9-2A0F-48A2-AD9F-81D8C4970341}"/>
          </ac:spMkLst>
        </pc:spChg>
        <pc:spChg chg="add">
          <ac:chgData name="Sandra Lenneville" userId="a384c902-9ace-4440-8c0d-a67beb09ab28" providerId="ADAL" clId="{B4655B7D-67B8-4D16-9B61-49430F21753F}" dt="2020-06-02T18:29:12.528" v="282" actId="26606"/>
          <ac:spMkLst>
            <pc:docMk/>
            <pc:sldMk cId="1765192678" sldId="269"/>
            <ac:spMk id="60" creationId="{4DA90C30-B990-4CCA-B584-40F864DA3A82}"/>
          </ac:spMkLst>
        </pc:spChg>
        <pc:grpChg chg="add del">
          <ac:chgData name="Sandra Lenneville" userId="a384c902-9ace-4440-8c0d-a67beb09ab28" providerId="ADAL" clId="{B4655B7D-67B8-4D16-9B61-49430F21753F}" dt="2020-06-02T18:22:25.400" v="53" actId="26606"/>
          <ac:grpSpMkLst>
            <pc:docMk/>
            <pc:sldMk cId="1765192678" sldId="269"/>
            <ac:grpSpMk id="18" creationId="{5029B4A8-2CF0-48DC-B29E-F3B62EDDC445}"/>
          </ac:grpSpMkLst>
        </pc:grpChg>
        <pc:grpChg chg="add del">
          <ac:chgData name="Sandra Lenneville" userId="a384c902-9ace-4440-8c0d-a67beb09ab28" providerId="ADAL" clId="{B4655B7D-67B8-4D16-9B61-49430F21753F}" dt="2020-06-02T18:22:10.701" v="50" actId="26606"/>
          <ac:grpSpMkLst>
            <pc:docMk/>
            <pc:sldMk cId="1765192678" sldId="269"/>
            <ac:grpSpMk id="25" creationId="{D060B936-2771-48DC-842C-14EE9318E3E2}"/>
          </ac:grpSpMkLst>
        </pc:grpChg>
        <pc:grpChg chg="add del">
          <ac:chgData name="Sandra Lenneville" userId="a384c902-9ace-4440-8c0d-a67beb09ab28" providerId="ADAL" clId="{B4655B7D-67B8-4D16-9B61-49430F21753F}" dt="2020-06-02T18:29:12.528" v="282" actId="26606"/>
          <ac:grpSpMkLst>
            <pc:docMk/>
            <pc:sldMk cId="1765192678" sldId="269"/>
            <ac:grpSpMk id="36" creationId="{D060B936-2771-48DC-842C-14EE9318E3E2}"/>
          </ac:grpSpMkLst>
        </pc:grpChg>
        <pc:grpChg chg="add del">
          <ac:chgData name="Sandra Lenneville" userId="a384c902-9ace-4440-8c0d-a67beb09ab28" providerId="ADAL" clId="{B4655B7D-67B8-4D16-9B61-49430F21753F}" dt="2020-06-02T18:28:59.054" v="275" actId="26606"/>
          <ac:grpSpMkLst>
            <pc:docMk/>
            <pc:sldMk cId="1765192678" sldId="269"/>
            <ac:grpSpMk id="44" creationId="{639A5BF8-72C2-43E2-A19E-D54875260B52}"/>
          </ac:grpSpMkLst>
        </pc:grpChg>
        <pc:grpChg chg="add del">
          <ac:chgData name="Sandra Lenneville" userId="a384c902-9ace-4440-8c0d-a67beb09ab28" providerId="ADAL" clId="{B4655B7D-67B8-4D16-9B61-49430F21753F}" dt="2020-06-02T18:29:00.183" v="277" actId="26606"/>
          <ac:grpSpMkLst>
            <pc:docMk/>
            <pc:sldMk cId="1765192678" sldId="269"/>
            <ac:grpSpMk id="46" creationId="{54CA915D-BDF0-41F8-B00E-FB186EFF7BD6}"/>
          </ac:grpSpMkLst>
        </pc:grpChg>
        <pc:grpChg chg="add del">
          <ac:chgData name="Sandra Lenneville" userId="a384c902-9ace-4440-8c0d-a67beb09ab28" providerId="ADAL" clId="{B4655B7D-67B8-4D16-9B61-49430F21753F}" dt="2020-06-02T18:29:04.421" v="279" actId="26606"/>
          <ac:grpSpMkLst>
            <pc:docMk/>
            <pc:sldMk cId="1765192678" sldId="269"/>
            <ac:grpSpMk id="53" creationId="{639A5BF8-72C2-43E2-A19E-D54875260B52}"/>
          </ac:grpSpMkLst>
        </pc:grpChg>
        <pc:grpChg chg="add del">
          <ac:chgData name="Sandra Lenneville" userId="a384c902-9ace-4440-8c0d-a67beb09ab28" providerId="ADAL" clId="{B4655B7D-67B8-4D16-9B61-49430F21753F}" dt="2020-06-02T18:29:12.501" v="281" actId="26606"/>
          <ac:grpSpMkLst>
            <pc:docMk/>
            <pc:sldMk cId="1765192678" sldId="269"/>
            <ac:grpSpMk id="57" creationId="{0F7E20FF-7DA6-46B7-AB0E-E6CBFDD07292}"/>
          </ac:grpSpMkLst>
        </pc:grpChg>
        <pc:grpChg chg="add">
          <ac:chgData name="Sandra Lenneville" userId="a384c902-9ace-4440-8c0d-a67beb09ab28" providerId="ADAL" clId="{B4655B7D-67B8-4D16-9B61-49430F21753F}" dt="2020-06-02T18:29:12.528" v="282" actId="26606"/>
          <ac:grpSpMkLst>
            <pc:docMk/>
            <pc:sldMk cId="1765192678" sldId="269"/>
            <ac:grpSpMk id="61" creationId="{D060B936-2771-48DC-842C-14EE9318E3E2}"/>
          </ac:grpSpMkLst>
        </pc:grpChg>
        <pc:picChg chg="mod ord">
          <ac:chgData name="Sandra Lenneville" userId="a384c902-9ace-4440-8c0d-a67beb09ab28" providerId="ADAL" clId="{B4655B7D-67B8-4D16-9B61-49430F21753F}" dt="2020-06-02T18:30:28.887" v="292" actId="1076"/>
          <ac:picMkLst>
            <pc:docMk/>
            <pc:sldMk cId="1765192678" sldId="269"/>
            <ac:picMk id="6" creationId="{9B29E8A4-5328-4470-AD89-E3B834EE55AF}"/>
          </ac:picMkLst>
        </pc:picChg>
      </pc:sldChg>
      <pc:sldChg chg="addSp delSp modSp">
        <pc:chgData name="Sandra Lenneville" userId="a384c902-9ace-4440-8c0d-a67beb09ab28" providerId="ADAL" clId="{B4655B7D-67B8-4D16-9B61-49430F21753F}" dt="2020-06-11T13:28:35.295" v="779" actId="20577"/>
        <pc:sldMkLst>
          <pc:docMk/>
          <pc:sldMk cId="200275006" sldId="271"/>
        </pc:sldMkLst>
        <pc:spChg chg="del mod">
          <ac:chgData name="Sandra Lenneville" userId="a384c902-9ace-4440-8c0d-a67beb09ab28" providerId="ADAL" clId="{B4655B7D-67B8-4D16-9B61-49430F21753F}" dt="2020-06-02T18:26:03.843" v="58" actId="478"/>
          <ac:spMkLst>
            <pc:docMk/>
            <pc:sldMk cId="200275006" sldId="271"/>
            <ac:spMk id="5" creationId="{00000000-0000-0000-0000-000000000000}"/>
          </ac:spMkLst>
        </pc:spChg>
        <pc:spChg chg="mod">
          <ac:chgData name="Sandra Lenneville" userId="a384c902-9ace-4440-8c0d-a67beb09ab28" providerId="ADAL" clId="{B4655B7D-67B8-4D16-9B61-49430F21753F}" dt="2020-06-11T13:26:51.148" v="748" actId="15"/>
          <ac:spMkLst>
            <pc:docMk/>
            <pc:sldMk cId="200275006" sldId="271"/>
            <ac:spMk id="7" creationId="{00000000-0000-0000-0000-000000000000}"/>
          </ac:spMkLst>
        </pc:spChg>
        <pc:spChg chg="mod">
          <ac:chgData name="Sandra Lenneville" userId="a384c902-9ace-4440-8c0d-a67beb09ab28" providerId="ADAL" clId="{B4655B7D-67B8-4D16-9B61-49430F21753F}" dt="2020-06-11T13:27:45.061" v="761" actId="20577"/>
          <ac:spMkLst>
            <pc:docMk/>
            <pc:sldMk cId="200275006" sldId="271"/>
            <ac:spMk id="9" creationId="{00000000-0000-0000-0000-000000000000}"/>
          </ac:spMkLst>
        </pc:spChg>
        <pc:spChg chg="add del mod">
          <ac:chgData name="Sandra Lenneville" userId="a384c902-9ace-4440-8c0d-a67beb09ab28" providerId="ADAL" clId="{B4655B7D-67B8-4D16-9B61-49430F21753F}" dt="2020-06-11T13:28:35.295" v="779" actId="20577"/>
          <ac:spMkLst>
            <pc:docMk/>
            <pc:sldMk cId="200275006" sldId="271"/>
            <ac:spMk id="10" creationId="{00000000-0000-0000-0000-000000000000}"/>
          </ac:spMkLst>
        </pc:spChg>
      </pc:sldChg>
      <pc:sldChg chg="modSp del">
        <pc:chgData name="Sandra Lenneville" userId="a384c902-9ace-4440-8c0d-a67beb09ab28" providerId="ADAL" clId="{B4655B7D-67B8-4D16-9B61-49430F21753F}" dt="2020-06-02T18:25:43.940" v="57" actId="2696"/>
        <pc:sldMkLst>
          <pc:docMk/>
          <pc:sldMk cId="533852554" sldId="404"/>
        </pc:sldMkLst>
        <pc:spChg chg="mod">
          <ac:chgData name="Sandra Lenneville" userId="a384c902-9ace-4440-8c0d-a67beb09ab28" providerId="ADAL" clId="{B4655B7D-67B8-4D16-9B61-49430F21753F}" dt="2020-06-02T18:23:29.456" v="56"/>
          <ac:spMkLst>
            <pc:docMk/>
            <pc:sldMk cId="533852554" sldId="404"/>
            <ac:spMk id="4" creationId="{00000000-0000-0000-0000-000000000000}"/>
          </ac:spMkLst>
        </pc:spChg>
      </pc:sldChg>
      <pc:sldChg chg="delSp modSp delAnim">
        <pc:chgData name="Sandra Lenneville" userId="a384c902-9ace-4440-8c0d-a67beb09ab28" providerId="ADAL" clId="{B4655B7D-67B8-4D16-9B61-49430F21753F}" dt="2020-06-16T02:29:30.744" v="786" actId="478"/>
        <pc:sldMkLst>
          <pc:docMk/>
          <pc:sldMk cId="3703239792" sldId="405"/>
        </pc:sldMkLst>
        <pc:spChg chg="mod">
          <ac:chgData name="Sandra Lenneville" userId="a384c902-9ace-4440-8c0d-a67beb09ab28" providerId="ADAL" clId="{B4655B7D-67B8-4D16-9B61-49430F21753F}" dt="2020-06-02T18:23:29.456" v="56"/>
          <ac:spMkLst>
            <pc:docMk/>
            <pc:sldMk cId="3703239792" sldId="405"/>
            <ac:spMk id="4" creationId="{00000000-0000-0000-0000-000000000000}"/>
          </ac:spMkLst>
        </pc:spChg>
        <pc:picChg chg="del">
          <ac:chgData name="Sandra Lenneville" userId="a384c902-9ace-4440-8c0d-a67beb09ab28" providerId="ADAL" clId="{B4655B7D-67B8-4D16-9B61-49430F21753F}" dt="2020-06-16T02:29:30.744" v="786" actId="478"/>
          <ac:picMkLst>
            <pc:docMk/>
            <pc:sldMk cId="3703239792" sldId="405"/>
            <ac:picMk id="7" creationId="{00000000-0000-0000-0000-000000000000}"/>
          </ac:picMkLst>
        </pc:picChg>
      </pc:sldChg>
      <pc:sldChg chg="addSp delSp modSp add mod setBg">
        <pc:chgData name="Sandra Lenneville" userId="a384c902-9ace-4440-8c0d-a67beb09ab28" providerId="ADAL" clId="{B4655B7D-67B8-4D16-9B61-49430F21753F}" dt="2020-06-02T18:59:06.871" v="601" actId="6549"/>
        <pc:sldMkLst>
          <pc:docMk/>
          <pc:sldMk cId="3964819449" sldId="406"/>
        </pc:sldMkLst>
        <pc:spChg chg="mod">
          <ac:chgData name="Sandra Lenneville" userId="a384c902-9ace-4440-8c0d-a67beb09ab28" providerId="ADAL" clId="{B4655B7D-67B8-4D16-9B61-49430F21753F}" dt="2020-06-02T18:36:13.157" v="400" actId="26606"/>
          <ac:spMkLst>
            <pc:docMk/>
            <pc:sldMk cId="3964819449" sldId="406"/>
            <ac:spMk id="2" creationId="{84EDDCD9-92CD-4CA9-A4A0-734B389A4A6A}"/>
          </ac:spMkLst>
        </pc:spChg>
        <pc:spChg chg="del">
          <ac:chgData name="Sandra Lenneville" userId="a384c902-9ace-4440-8c0d-a67beb09ab28" providerId="ADAL" clId="{B4655B7D-67B8-4D16-9B61-49430F21753F}" dt="2020-06-02T18:36:11.540" v="399"/>
          <ac:spMkLst>
            <pc:docMk/>
            <pc:sldMk cId="3964819449" sldId="406"/>
            <ac:spMk id="3" creationId="{6CAC0B09-BF9E-4133-B4E0-E00F74DF6E98}"/>
          </ac:spMkLst>
        </pc:spChg>
        <pc:spChg chg="mod ord">
          <ac:chgData name="Sandra Lenneville" userId="a384c902-9ace-4440-8c0d-a67beb09ab28" providerId="ADAL" clId="{B4655B7D-67B8-4D16-9B61-49430F21753F}" dt="2020-06-02T18:36:13.157" v="400" actId="26606"/>
          <ac:spMkLst>
            <pc:docMk/>
            <pc:sldMk cId="3964819449" sldId="406"/>
            <ac:spMk id="4" creationId="{8AF150A8-93F4-4F86-AFDA-5D730184D735}"/>
          </ac:spMkLst>
        </pc:spChg>
        <pc:spChg chg="mod">
          <ac:chgData name="Sandra Lenneville" userId="a384c902-9ace-4440-8c0d-a67beb09ab28" providerId="ADAL" clId="{B4655B7D-67B8-4D16-9B61-49430F21753F}" dt="2020-06-02T18:36:13.157" v="400" actId="26606"/>
          <ac:spMkLst>
            <pc:docMk/>
            <pc:sldMk cId="3964819449" sldId="406"/>
            <ac:spMk id="5" creationId="{F1E14E22-DEEC-4B8F-A437-64FB5399E17E}"/>
          </ac:spMkLst>
        </pc:spChg>
        <pc:spChg chg="add mod">
          <ac:chgData name="Sandra Lenneville" userId="a384c902-9ace-4440-8c0d-a67beb09ab28" providerId="ADAL" clId="{B4655B7D-67B8-4D16-9B61-49430F21753F}" dt="2020-06-02T18:59:06.871" v="601" actId="6549"/>
          <ac:spMkLst>
            <pc:docMk/>
            <pc:sldMk cId="3964819449" sldId="406"/>
            <ac:spMk id="11" creationId="{B689CE79-6ED7-49A2-96B9-796D8189FB6F}"/>
          </ac:spMkLst>
        </pc:spChg>
        <pc:spChg chg="add">
          <ac:chgData name="Sandra Lenneville" userId="a384c902-9ace-4440-8c0d-a67beb09ab28" providerId="ADAL" clId="{B4655B7D-67B8-4D16-9B61-49430F21753F}" dt="2020-06-02T18:36:13.157" v="400" actId="26606"/>
          <ac:spMkLst>
            <pc:docMk/>
            <pc:sldMk cId="3964819449" sldId="406"/>
            <ac:spMk id="14" creationId="{CCF043BA-0C52-4068-BCF5-2B2D89BA9D36}"/>
          </ac:spMkLst>
        </pc:spChg>
        <pc:grpChg chg="add">
          <ac:chgData name="Sandra Lenneville" userId="a384c902-9ace-4440-8c0d-a67beb09ab28" providerId="ADAL" clId="{B4655B7D-67B8-4D16-9B61-49430F21753F}" dt="2020-06-02T18:36:13.157" v="400" actId="26606"/>
          <ac:grpSpMkLst>
            <pc:docMk/>
            <pc:sldMk cId="3964819449" sldId="406"/>
            <ac:grpSpMk id="16" creationId="{789ACCC8-A635-400E-B9C0-AD9CA57109CE}"/>
          </ac:grpSpMkLst>
        </pc:grpChg>
        <pc:picChg chg="add mod">
          <ac:chgData name="Sandra Lenneville" userId="a384c902-9ace-4440-8c0d-a67beb09ab28" providerId="ADAL" clId="{B4655B7D-67B8-4D16-9B61-49430F21753F}" dt="2020-06-02T18:36:13.650" v="402" actId="962"/>
          <ac:picMkLst>
            <pc:docMk/>
            <pc:sldMk cId="3964819449" sldId="406"/>
            <ac:picMk id="7" creationId="{FDFA8D97-7619-4A9C-BA45-8725585DAD94}"/>
          </ac:picMkLst>
        </pc:picChg>
      </pc:sldChg>
      <pc:sldChg chg="addSp delSp modSp add ord">
        <pc:chgData name="Sandra Lenneville" userId="a384c902-9ace-4440-8c0d-a67beb09ab28" providerId="ADAL" clId="{B4655B7D-67B8-4D16-9B61-49430F21753F}" dt="2020-06-02T18:59:41.107" v="672" actId="20577"/>
        <pc:sldMkLst>
          <pc:docMk/>
          <pc:sldMk cId="2543241279" sldId="407"/>
        </pc:sldMkLst>
        <pc:spChg chg="mod">
          <ac:chgData name="Sandra Lenneville" userId="a384c902-9ace-4440-8c0d-a67beb09ab28" providerId="ADAL" clId="{B4655B7D-67B8-4D16-9B61-49430F21753F}" dt="2020-06-02T18:41:34.528" v="537" actId="20577"/>
          <ac:spMkLst>
            <pc:docMk/>
            <pc:sldMk cId="2543241279" sldId="407"/>
            <ac:spMk id="2" creationId="{F475C00F-B4A0-4AFF-B6EA-E4EC38626E50}"/>
          </ac:spMkLst>
        </pc:spChg>
        <pc:spChg chg="del mod">
          <ac:chgData name="Sandra Lenneville" userId="a384c902-9ace-4440-8c0d-a67beb09ab28" providerId="ADAL" clId="{B4655B7D-67B8-4D16-9B61-49430F21753F}" dt="2020-06-02T18:46:30.678" v="593" actId="478"/>
          <ac:spMkLst>
            <pc:docMk/>
            <pc:sldMk cId="2543241279" sldId="407"/>
            <ac:spMk id="3" creationId="{4E6E2592-71E7-4D0F-9CBA-C175EC75085B}"/>
          </ac:spMkLst>
        </pc:spChg>
        <pc:spChg chg="add mod">
          <ac:chgData name="Sandra Lenneville" userId="a384c902-9ace-4440-8c0d-a67beb09ab28" providerId="ADAL" clId="{B4655B7D-67B8-4D16-9B61-49430F21753F}" dt="2020-06-02T18:59:41.107" v="672" actId="20577"/>
          <ac:spMkLst>
            <pc:docMk/>
            <pc:sldMk cId="2543241279" sldId="407"/>
            <ac:spMk id="6" creationId="{7F4FC0E6-F26F-4C0D-B960-8771B17D75E8}"/>
          </ac:spMkLst>
        </pc:spChg>
        <pc:picChg chg="add del">
          <ac:chgData name="Sandra Lenneville" userId="a384c902-9ace-4440-8c0d-a67beb09ab28" providerId="ADAL" clId="{B4655B7D-67B8-4D16-9B61-49430F21753F}" dt="2020-06-02T18:46:30.678" v="593" actId="478"/>
          <ac:picMkLst>
            <pc:docMk/>
            <pc:sldMk cId="2543241279" sldId="407"/>
            <ac:picMk id="1026" creationId="{502E88BB-C6A5-444E-84DD-5854075B0017}"/>
          </ac:picMkLst>
        </pc:picChg>
      </pc:sldChg>
      <pc:sldChg chg="add">
        <pc:chgData name="Sandra Lenneville" userId="a384c902-9ace-4440-8c0d-a67beb09ab28" providerId="ADAL" clId="{B4655B7D-67B8-4D16-9B61-49430F21753F}" dt="2020-06-16T02:29:05.559" v="780"/>
        <pc:sldMkLst>
          <pc:docMk/>
          <pc:sldMk cId="3334174606" sldId="408"/>
        </pc:sldMkLst>
      </pc:sldChg>
      <pc:sldChg chg="add">
        <pc:chgData name="Sandra Lenneville" userId="a384c902-9ace-4440-8c0d-a67beb09ab28" providerId="ADAL" clId="{B4655B7D-67B8-4D16-9B61-49430F21753F}" dt="2020-06-16T02:29:27.610" v="785"/>
        <pc:sldMkLst>
          <pc:docMk/>
          <pc:sldMk cId="523980765" sldId="409"/>
        </pc:sldMkLst>
      </pc:sldChg>
      <pc:sldMasterChg chg="modSp modSldLayout">
        <pc:chgData name="Sandra Lenneville" userId="a384c902-9ace-4440-8c0d-a67beb09ab28" providerId="ADAL" clId="{B4655B7D-67B8-4D16-9B61-49430F21753F}" dt="2020-06-02T18:23:29.456" v="56"/>
        <pc:sldMasterMkLst>
          <pc:docMk/>
          <pc:sldMasterMk cId="1706769855" sldId="2147483732"/>
        </pc:sldMasterMkLst>
        <pc:spChg chg="mod">
          <ac:chgData name="Sandra Lenneville" userId="a384c902-9ace-4440-8c0d-a67beb09ab28" providerId="ADAL" clId="{B4655B7D-67B8-4D16-9B61-49430F21753F}" dt="2020-06-02T18:23:29.456" v="56"/>
          <ac:spMkLst>
            <pc:docMk/>
            <pc:sldMasterMk cId="1706769855" sldId="2147483732"/>
            <ac:spMk id="4" creationId="{00000000-0000-0000-0000-000000000000}"/>
          </ac:spMkLst>
        </pc:spChg>
        <pc:sldLayoutChg chg="modSp">
          <pc:chgData name="Sandra Lenneville" userId="a384c902-9ace-4440-8c0d-a67beb09ab28" providerId="ADAL" clId="{B4655B7D-67B8-4D16-9B61-49430F21753F}" dt="2020-06-02T18:23:29.456" v="56"/>
          <pc:sldLayoutMkLst>
            <pc:docMk/>
            <pc:sldMasterMk cId="1706769855" sldId="2147483732"/>
            <pc:sldLayoutMk cId="2824214653" sldId="2147483733"/>
          </pc:sldLayoutMkLst>
          <pc:spChg chg="mod">
            <ac:chgData name="Sandra Lenneville" userId="a384c902-9ace-4440-8c0d-a67beb09ab28" providerId="ADAL" clId="{B4655B7D-67B8-4D16-9B61-49430F21753F}" dt="2020-06-02T18:23:29.456" v="56"/>
            <ac:spMkLst>
              <pc:docMk/>
              <pc:sldMasterMk cId="1706769855" sldId="2147483732"/>
              <pc:sldLayoutMk cId="2824214653" sldId="2147483733"/>
              <ac:spMk id="4" creationId="{00000000-0000-0000-0000-000000000000}"/>
            </ac:spMkLst>
          </pc:spChg>
        </pc:sldLayoutChg>
        <pc:sldLayoutChg chg="modSp">
          <pc:chgData name="Sandra Lenneville" userId="a384c902-9ace-4440-8c0d-a67beb09ab28" providerId="ADAL" clId="{B4655B7D-67B8-4D16-9B61-49430F21753F}" dt="2020-06-02T18:23:29.456" v="56"/>
          <pc:sldLayoutMkLst>
            <pc:docMk/>
            <pc:sldMasterMk cId="1706769855" sldId="2147483732"/>
            <pc:sldLayoutMk cId="4171443471" sldId="2147483734"/>
          </pc:sldLayoutMkLst>
          <pc:spChg chg="mod">
            <ac:chgData name="Sandra Lenneville" userId="a384c902-9ace-4440-8c0d-a67beb09ab28" providerId="ADAL" clId="{B4655B7D-67B8-4D16-9B61-49430F21753F}" dt="2020-06-02T18:23:29.456" v="56"/>
            <ac:spMkLst>
              <pc:docMk/>
              <pc:sldMasterMk cId="1706769855" sldId="2147483732"/>
              <pc:sldLayoutMk cId="4171443471" sldId="2147483734"/>
              <ac:spMk id="4" creationId="{00000000-0000-0000-0000-000000000000}"/>
            </ac:spMkLst>
          </pc:spChg>
        </pc:sldLayoutChg>
        <pc:sldLayoutChg chg="modSp">
          <pc:chgData name="Sandra Lenneville" userId="a384c902-9ace-4440-8c0d-a67beb09ab28" providerId="ADAL" clId="{B4655B7D-67B8-4D16-9B61-49430F21753F}" dt="2020-06-02T18:23:29.456" v="56"/>
          <pc:sldLayoutMkLst>
            <pc:docMk/>
            <pc:sldMasterMk cId="1706769855" sldId="2147483732"/>
            <pc:sldLayoutMk cId="212694736" sldId="2147483735"/>
          </pc:sldLayoutMkLst>
          <pc:spChg chg="mod">
            <ac:chgData name="Sandra Lenneville" userId="a384c902-9ace-4440-8c0d-a67beb09ab28" providerId="ADAL" clId="{B4655B7D-67B8-4D16-9B61-49430F21753F}" dt="2020-06-02T18:23:29.456" v="56"/>
            <ac:spMkLst>
              <pc:docMk/>
              <pc:sldMasterMk cId="1706769855" sldId="2147483732"/>
              <pc:sldLayoutMk cId="212694736" sldId="2147483735"/>
              <ac:spMk id="4" creationId="{00000000-0000-0000-0000-000000000000}"/>
            </ac:spMkLst>
          </pc:spChg>
        </pc:sldLayoutChg>
        <pc:sldLayoutChg chg="modSp">
          <pc:chgData name="Sandra Lenneville" userId="a384c902-9ace-4440-8c0d-a67beb09ab28" providerId="ADAL" clId="{B4655B7D-67B8-4D16-9B61-49430F21753F}" dt="2020-06-02T18:23:29.456" v="56"/>
          <pc:sldLayoutMkLst>
            <pc:docMk/>
            <pc:sldMasterMk cId="1706769855" sldId="2147483732"/>
            <pc:sldLayoutMk cId="3161484250" sldId="2147483736"/>
          </pc:sldLayoutMkLst>
          <pc:spChg chg="mod">
            <ac:chgData name="Sandra Lenneville" userId="a384c902-9ace-4440-8c0d-a67beb09ab28" providerId="ADAL" clId="{B4655B7D-67B8-4D16-9B61-49430F21753F}" dt="2020-06-02T18:23:29.456" v="56"/>
            <ac:spMkLst>
              <pc:docMk/>
              <pc:sldMasterMk cId="1706769855" sldId="2147483732"/>
              <pc:sldLayoutMk cId="3161484250" sldId="2147483736"/>
              <ac:spMk id="5" creationId="{00000000-0000-0000-0000-000000000000}"/>
            </ac:spMkLst>
          </pc:spChg>
        </pc:sldLayoutChg>
        <pc:sldLayoutChg chg="modSp">
          <pc:chgData name="Sandra Lenneville" userId="a384c902-9ace-4440-8c0d-a67beb09ab28" providerId="ADAL" clId="{B4655B7D-67B8-4D16-9B61-49430F21753F}" dt="2020-06-02T18:23:29.456" v="56"/>
          <pc:sldLayoutMkLst>
            <pc:docMk/>
            <pc:sldMasterMk cId="1706769855" sldId="2147483732"/>
            <pc:sldLayoutMk cId="3758402854" sldId="2147483737"/>
          </pc:sldLayoutMkLst>
          <pc:spChg chg="mod">
            <ac:chgData name="Sandra Lenneville" userId="a384c902-9ace-4440-8c0d-a67beb09ab28" providerId="ADAL" clId="{B4655B7D-67B8-4D16-9B61-49430F21753F}" dt="2020-06-02T18:23:29.456" v="56"/>
            <ac:spMkLst>
              <pc:docMk/>
              <pc:sldMasterMk cId="1706769855" sldId="2147483732"/>
              <pc:sldLayoutMk cId="3758402854" sldId="2147483737"/>
              <ac:spMk id="7" creationId="{00000000-0000-0000-0000-000000000000}"/>
            </ac:spMkLst>
          </pc:spChg>
        </pc:sldLayoutChg>
        <pc:sldLayoutChg chg="modSp">
          <pc:chgData name="Sandra Lenneville" userId="a384c902-9ace-4440-8c0d-a67beb09ab28" providerId="ADAL" clId="{B4655B7D-67B8-4D16-9B61-49430F21753F}" dt="2020-06-02T18:23:29.456" v="56"/>
          <pc:sldLayoutMkLst>
            <pc:docMk/>
            <pc:sldMasterMk cId="1706769855" sldId="2147483732"/>
            <pc:sldLayoutMk cId="2365526638" sldId="2147483738"/>
          </pc:sldLayoutMkLst>
          <pc:spChg chg="mod">
            <ac:chgData name="Sandra Lenneville" userId="a384c902-9ace-4440-8c0d-a67beb09ab28" providerId="ADAL" clId="{B4655B7D-67B8-4D16-9B61-49430F21753F}" dt="2020-06-02T18:23:29.456" v="56"/>
            <ac:spMkLst>
              <pc:docMk/>
              <pc:sldMasterMk cId="1706769855" sldId="2147483732"/>
              <pc:sldLayoutMk cId="2365526638" sldId="2147483738"/>
              <ac:spMk id="3" creationId="{00000000-0000-0000-0000-000000000000}"/>
            </ac:spMkLst>
          </pc:spChg>
        </pc:sldLayoutChg>
        <pc:sldLayoutChg chg="modSp">
          <pc:chgData name="Sandra Lenneville" userId="a384c902-9ace-4440-8c0d-a67beb09ab28" providerId="ADAL" clId="{B4655B7D-67B8-4D16-9B61-49430F21753F}" dt="2020-06-02T18:23:29.456" v="56"/>
          <pc:sldLayoutMkLst>
            <pc:docMk/>
            <pc:sldMasterMk cId="1706769855" sldId="2147483732"/>
            <pc:sldLayoutMk cId="1369439951" sldId="2147483739"/>
          </pc:sldLayoutMkLst>
          <pc:spChg chg="mod">
            <ac:chgData name="Sandra Lenneville" userId="a384c902-9ace-4440-8c0d-a67beb09ab28" providerId="ADAL" clId="{B4655B7D-67B8-4D16-9B61-49430F21753F}" dt="2020-06-02T18:23:29.456" v="56"/>
            <ac:spMkLst>
              <pc:docMk/>
              <pc:sldMasterMk cId="1706769855" sldId="2147483732"/>
              <pc:sldLayoutMk cId="1369439951" sldId="2147483739"/>
              <ac:spMk id="2" creationId="{00000000-0000-0000-0000-000000000000}"/>
            </ac:spMkLst>
          </pc:spChg>
        </pc:sldLayoutChg>
        <pc:sldLayoutChg chg="modSp">
          <pc:chgData name="Sandra Lenneville" userId="a384c902-9ace-4440-8c0d-a67beb09ab28" providerId="ADAL" clId="{B4655B7D-67B8-4D16-9B61-49430F21753F}" dt="2020-06-02T18:23:29.456" v="56"/>
          <pc:sldLayoutMkLst>
            <pc:docMk/>
            <pc:sldMasterMk cId="1706769855" sldId="2147483732"/>
            <pc:sldLayoutMk cId="3792074318" sldId="2147483740"/>
          </pc:sldLayoutMkLst>
          <pc:spChg chg="mod">
            <ac:chgData name="Sandra Lenneville" userId="a384c902-9ace-4440-8c0d-a67beb09ab28" providerId="ADAL" clId="{B4655B7D-67B8-4D16-9B61-49430F21753F}" dt="2020-06-02T18:23:29.456" v="56"/>
            <ac:spMkLst>
              <pc:docMk/>
              <pc:sldMasterMk cId="1706769855" sldId="2147483732"/>
              <pc:sldLayoutMk cId="3792074318" sldId="2147483740"/>
              <ac:spMk id="5" creationId="{00000000-0000-0000-0000-000000000000}"/>
            </ac:spMkLst>
          </pc:spChg>
        </pc:sldLayoutChg>
        <pc:sldLayoutChg chg="modSp">
          <pc:chgData name="Sandra Lenneville" userId="a384c902-9ace-4440-8c0d-a67beb09ab28" providerId="ADAL" clId="{B4655B7D-67B8-4D16-9B61-49430F21753F}" dt="2020-06-02T18:23:29.456" v="56"/>
          <pc:sldLayoutMkLst>
            <pc:docMk/>
            <pc:sldMasterMk cId="1706769855" sldId="2147483732"/>
            <pc:sldLayoutMk cId="1902599634" sldId="2147483741"/>
          </pc:sldLayoutMkLst>
          <pc:spChg chg="mod">
            <ac:chgData name="Sandra Lenneville" userId="a384c902-9ace-4440-8c0d-a67beb09ab28" providerId="ADAL" clId="{B4655B7D-67B8-4D16-9B61-49430F21753F}" dt="2020-06-02T18:23:29.456" v="56"/>
            <ac:spMkLst>
              <pc:docMk/>
              <pc:sldMasterMk cId="1706769855" sldId="2147483732"/>
              <pc:sldLayoutMk cId="1902599634" sldId="2147483741"/>
              <ac:spMk id="5" creationId="{00000000-0000-0000-0000-000000000000}"/>
            </ac:spMkLst>
          </pc:spChg>
        </pc:sldLayoutChg>
        <pc:sldLayoutChg chg="modSp">
          <pc:chgData name="Sandra Lenneville" userId="a384c902-9ace-4440-8c0d-a67beb09ab28" providerId="ADAL" clId="{B4655B7D-67B8-4D16-9B61-49430F21753F}" dt="2020-06-02T18:23:29.456" v="56"/>
          <pc:sldLayoutMkLst>
            <pc:docMk/>
            <pc:sldMasterMk cId="1706769855" sldId="2147483732"/>
            <pc:sldLayoutMk cId="3721507956" sldId="2147483742"/>
          </pc:sldLayoutMkLst>
          <pc:spChg chg="mod">
            <ac:chgData name="Sandra Lenneville" userId="a384c902-9ace-4440-8c0d-a67beb09ab28" providerId="ADAL" clId="{B4655B7D-67B8-4D16-9B61-49430F21753F}" dt="2020-06-02T18:23:29.456" v="56"/>
            <ac:spMkLst>
              <pc:docMk/>
              <pc:sldMasterMk cId="1706769855" sldId="2147483732"/>
              <pc:sldLayoutMk cId="3721507956" sldId="2147483742"/>
              <ac:spMk id="4" creationId="{00000000-0000-0000-0000-000000000000}"/>
            </ac:spMkLst>
          </pc:spChg>
        </pc:sldLayoutChg>
        <pc:sldLayoutChg chg="modSp">
          <pc:chgData name="Sandra Lenneville" userId="a384c902-9ace-4440-8c0d-a67beb09ab28" providerId="ADAL" clId="{B4655B7D-67B8-4D16-9B61-49430F21753F}" dt="2020-06-02T18:23:29.456" v="56"/>
          <pc:sldLayoutMkLst>
            <pc:docMk/>
            <pc:sldMasterMk cId="1706769855" sldId="2147483732"/>
            <pc:sldLayoutMk cId="3186636351" sldId="2147483743"/>
          </pc:sldLayoutMkLst>
          <pc:spChg chg="mod">
            <ac:chgData name="Sandra Lenneville" userId="a384c902-9ace-4440-8c0d-a67beb09ab28" providerId="ADAL" clId="{B4655B7D-67B8-4D16-9B61-49430F21753F}" dt="2020-06-02T18:23:29.456" v="56"/>
            <ac:spMkLst>
              <pc:docMk/>
              <pc:sldMasterMk cId="1706769855" sldId="2147483732"/>
              <pc:sldLayoutMk cId="3186636351" sldId="2147483743"/>
              <ac:spMk id="4"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fr-CA"/>
          </a:p>
        </p:txBody>
      </p:sp>
      <p:sp>
        <p:nvSpPr>
          <p:cNvPr id="3" name="Espace réservé de la date 2"/>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7BBB6AD4-0779-4D79-8133-6F8C44713DBC}" type="datetimeFigureOut">
              <a:rPr lang="fr-CA" smtClean="0"/>
              <a:t>2020-09-01</a:t>
            </a:fld>
            <a:endParaRPr lang="fr-CA"/>
          </a:p>
        </p:txBody>
      </p:sp>
      <p:sp>
        <p:nvSpPr>
          <p:cNvPr id="4" name="Espace réservé du pied de page 3"/>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E2F33A0E-62E5-41D1-8762-55010789481B}" type="slidenum">
              <a:rPr lang="fr-CA" smtClean="0"/>
              <a:t>‹N°›</a:t>
            </a:fld>
            <a:endParaRPr lang="fr-CA"/>
          </a:p>
        </p:txBody>
      </p:sp>
    </p:spTree>
    <p:extLst>
      <p:ext uri="{BB962C8B-B14F-4D97-AF65-F5344CB8AC3E}">
        <p14:creationId xmlns:p14="http://schemas.microsoft.com/office/powerpoint/2010/main" val="4145055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r>
              <a:rPr lang="fr-FR" b="1" cap="all" dirty="0"/>
              <a:t>Cégep Gérald-</a:t>
            </a:r>
            <a:r>
              <a:rPr lang="fr-FR" b="1" cap="all" dirty="0" err="1"/>
              <a:t>godin</a:t>
            </a:r>
            <a:endParaRPr lang="fr-CA" b="1" cap="all" dirty="0"/>
          </a:p>
        </p:txBody>
      </p:sp>
      <p:sp>
        <p:nvSpPr>
          <p:cNvPr id="3" name="Espace réservé de la date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atin typeface="Rockwell" panose="02060603020205020403" pitchFamily="18" charset="0"/>
              </a:defRPr>
            </a:lvl1pPr>
          </a:lstStyle>
          <a:p>
            <a:r>
              <a:rPr lang="fr-CA" dirty="0"/>
              <a:t>Hiver 2019</a:t>
            </a:r>
            <a:endParaRPr lang="fr-FR" dirty="0"/>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fr-FR" dirty="0"/>
          </a:p>
        </p:txBody>
      </p:sp>
      <p:sp>
        <p:nvSpPr>
          <p:cNvPr id="5" name="Espace réservé des commentaires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747D38DD-DB44-4342-BAF8-969B45A0E76F}" type="slidenum">
              <a:rPr lang="fr-FR" smtClean="0"/>
              <a:t>‹N°›</a:t>
            </a:fld>
            <a:endParaRPr lang="fr-FR" dirty="0"/>
          </a:p>
        </p:txBody>
      </p:sp>
    </p:spTree>
    <p:extLst>
      <p:ext uri="{BB962C8B-B14F-4D97-AF65-F5344CB8AC3E}">
        <p14:creationId xmlns:p14="http://schemas.microsoft.com/office/powerpoint/2010/main" val="71452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47D38DD-DB44-4342-BAF8-969B45A0E76F}" type="slidenum">
              <a:rPr lang="fr-FR" smtClean="0"/>
              <a:t>6</a:t>
            </a:fld>
            <a:endParaRPr lang="fr-FR" dirty="0"/>
          </a:p>
        </p:txBody>
      </p:sp>
    </p:spTree>
    <p:extLst>
      <p:ext uri="{BB962C8B-B14F-4D97-AF65-F5344CB8AC3E}">
        <p14:creationId xmlns:p14="http://schemas.microsoft.com/office/powerpoint/2010/main" val="24064952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r-FR"/>
              <a:t>Modifiez le style du titre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2824214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3721507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318663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171443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r-FR"/>
              <a:t>Modifiez le style du titre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8593667" y="6272784"/>
            <a:ext cx="2644309" cy="365125"/>
          </a:xfrm>
        </p:spPr>
        <p:txBody>
          <a:bodyPr/>
          <a:lstStyle/>
          <a:p>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t>‹N°›</a:t>
            </a:fld>
            <a:endParaRPr lang="en-US" dirty="0"/>
          </a:p>
        </p:txBody>
      </p:sp>
    </p:spTree>
    <p:extLst>
      <p:ext uri="{BB962C8B-B14F-4D97-AF65-F5344CB8AC3E}">
        <p14:creationId xmlns:p14="http://schemas.microsoft.com/office/powerpoint/2010/main" val="212694736"/>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161484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758402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365526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‹N°›</a:t>
            </a:fld>
            <a:endParaRPr lang="en-US" dirty="0"/>
          </a:p>
        </p:txBody>
      </p:sp>
    </p:spTree>
    <p:extLst>
      <p:ext uri="{BB962C8B-B14F-4D97-AF65-F5344CB8AC3E}">
        <p14:creationId xmlns:p14="http://schemas.microsoft.com/office/powerpoint/2010/main" val="1369439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3792074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9E57DC2-970A-4B3E-BB1C-7A09969E49DF}" type="slidenum">
              <a:rPr lang="en-US" smtClean="0"/>
              <a:pPr/>
              <a:t>‹N°›</a:t>
            </a:fld>
            <a:endParaRPr lang="en-US" dirty="0"/>
          </a:p>
        </p:txBody>
      </p:sp>
    </p:spTree>
    <p:extLst>
      <p:ext uri="{BB962C8B-B14F-4D97-AF65-F5344CB8AC3E}">
        <p14:creationId xmlns:p14="http://schemas.microsoft.com/office/powerpoint/2010/main" val="1902599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7067698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monde.ccdmd.qc.ca/ressource/?id=99273&amp;demande=desc" TargetMode="Externa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5.jp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5" Type="http://schemas.openxmlformats.org/officeDocument/2006/relationships/tags" Target="../tags/tag10.xml"/><Relationship Id="rId4" Type="http://schemas.openxmlformats.org/officeDocument/2006/relationships/tags" Target="../tags/tag9.xml"/></Relationships>
</file>

<file path=ppt/slides/_rels/slide4.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tags" Target="../tags/tag13.xml"/><Relationship Id="rId7"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hyperlink" Target="https://www.google.com/imgres?imgurl=https%3A%2F%2Fwww.quebecscience.qc.ca%2Fwp-content%2Fuploads%25" TargetMode="External"/><Relationship Id="rId4" Type="http://schemas.openxmlformats.org/officeDocument/2006/relationships/tags" Target="../tags/tag14.xml"/><Relationship Id="rId9"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7.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8.png"/><Relationship Id="rId18" Type="http://schemas.openxmlformats.org/officeDocument/2006/relationships/image" Target="../media/image13.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slideLayout" Target="../slideLayouts/slideLayout2.xml"/><Relationship Id="rId17" Type="http://schemas.openxmlformats.org/officeDocument/2006/relationships/image" Target="../media/image12.png"/><Relationship Id="rId2" Type="http://schemas.openxmlformats.org/officeDocument/2006/relationships/tags" Target="../tags/tag24.xml"/><Relationship Id="rId16" Type="http://schemas.openxmlformats.org/officeDocument/2006/relationships/image" Target="../media/image11.pn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5" Type="http://schemas.openxmlformats.org/officeDocument/2006/relationships/image" Target="../media/image10.png"/><Relationship Id="rId10" Type="http://schemas.openxmlformats.org/officeDocument/2006/relationships/tags" Target="../tags/tag32.xml"/><Relationship Id="rId19" Type="http://schemas.openxmlformats.org/officeDocument/2006/relationships/image" Target="../media/image14.png"/><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hyperlink" Target="https://www.cgodin.qc.ca/bibliotheque/outils-de-recherche/" TargetMode="External"/><Relationship Id="rId3" Type="http://schemas.openxmlformats.org/officeDocument/2006/relationships/tags" Target="../tags/tag36.xml"/><Relationship Id="rId7" Type="http://schemas.microsoft.com/office/2007/relationships/hdphoto" Target="../media/hdphoto2.wdp"/><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4.png"/><Relationship Id="rId5" Type="http://schemas.openxmlformats.org/officeDocument/2006/relationships/slideLayout" Target="../slideLayouts/slideLayout2.xml"/><Relationship Id="rId10" Type="http://schemas.openxmlformats.org/officeDocument/2006/relationships/image" Target="../media/image2.png"/><Relationship Id="rId4" Type="http://schemas.openxmlformats.org/officeDocument/2006/relationships/tags" Target="../tags/tag37.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hyperlink" Target="https://www.mbam.qc.ca/collections/art-international-ancien-et-moderne/#detail-4578" TargetMode="External"/><Relationship Id="rId3" Type="http://schemas.openxmlformats.org/officeDocument/2006/relationships/tags" Target="../tags/tag40.xml"/><Relationship Id="rId7"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9"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476B2E49-64EE-4725-BE64-B68ACC12D4EB}"/>
              </a:ext>
            </a:extLst>
          </p:cNvPr>
          <p:cNvSpPr txBox="1">
            <a:spLocks/>
          </p:cNvSpPr>
          <p:nvPr>
            <p:custDataLst>
              <p:tags r:id="rId1"/>
            </p:custDataLst>
          </p:nvPr>
        </p:nvSpPr>
        <p:spPr>
          <a:xfrm>
            <a:off x="806587" y="411480"/>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fr-CA" sz="4000" cap="small" dirty="0"/>
              <a:t>Les travaux au niveau collégial. </a:t>
            </a:r>
            <a:br>
              <a:rPr lang="fr-CA" dirty="0"/>
            </a:br>
            <a:r>
              <a:rPr lang="fr-CA" dirty="0"/>
              <a:t>L’Utilisation des images</a:t>
            </a:r>
          </a:p>
        </p:txBody>
      </p:sp>
    </p:spTree>
    <p:extLst>
      <p:ext uri="{BB962C8B-B14F-4D97-AF65-F5344CB8AC3E}">
        <p14:creationId xmlns:p14="http://schemas.microsoft.com/office/powerpoint/2010/main" val="1980793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75C00F-B4A0-4AFF-B6EA-E4EC38626E50}"/>
              </a:ext>
            </a:extLst>
          </p:cNvPr>
          <p:cNvSpPr>
            <a:spLocks noGrp="1"/>
          </p:cNvSpPr>
          <p:nvPr>
            <p:ph type="title"/>
          </p:nvPr>
        </p:nvSpPr>
        <p:spPr/>
        <p:txBody>
          <a:bodyPr/>
          <a:lstStyle/>
          <a:p>
            <a:r>
              <a:rPr lang="fr-CA" dirty="0"/>
              <a:t>J’ai besoin…</a:t>
            </a:r>
            <a:br>
              <a:rPr lang="fr-CA" dirty="0"/>
            </a:br>
            <a:r>
              <a:rPr lang="fr-CA" cap="none" dirty="0"/>
              <a:t>d’une photo de la tour Eiffel</a:t>
            </a:r>
          </a:p>
        </p:txBody>
      </p:sp>
      <p:sp>
        <p:nvSpPr>
          <p:cNvPr id="4" name="Espace réservé de la date 3">
            <a:extLst>
              <a:ext uri="{FF2B5EF4-FFF2-40B4-BE49-F238E27FC236}">
                <a16:creationId xmlns:a16="http://schemas.microsoft.com/office/drawing/2014/main" id="{B99D10F5-0FC5-4388-9894-D871567AA460}"/>
              </a:ext>
            </a:extLst>
          </p:cNvPr>
          <p:cNvSpPr>
            <a:spLocks noGrp="1"/>
          </p:cNvSpPr>
          <p:nvPr>
            <p:ph type="dt" sz="half" idx="10"/>
          </p:nvPr>
        </p:nvSpPr>
        <p:spPr/>
        <p:txBody>
          <a:bodyPr/>
          <a:lstStyle/>
          <a:p>
            <a:endParaRPr lang="en-US" dirty="0"/>
          </a:p>
        </p:txBody>
      </p:sp>
      <p:sp>
        <p:nvSpPr>
          <p:cNvPr id="5" name="Espace réservé du pied de page 4">
            <a:extLst>
              <a:ext uri="{FF2B5EF4-FFF2-40B4-BE49-F238E27FC236}">
                <a16:creationId xmlns:a16="http://schemas.microsoft.com/office/drawing/2014/main" id="{17849B38-C394-43BC-A500-87A0544C01EF}"/>
              </a:ext>
            </a:extLst>
          </p:cNvPr>
          <p:cNvSpPr>
            <a:spLocks noGrp="1"/>
          </p:cNvSpPr>
          <p:nvPr>
            <p:ph type="ftr" sz="quarter" idx="11"/>
          </p:nvPr>
        </p:nvSpPr>
        <p:spPr/>
        <p:txBody>
          <a:bodyPr/>
          <a:lstStyle/>
          <a:p>
            <a:endParaRPr lang="en-US" dirty="0"/>
          </a:p>
        </p:txBody>
      </p:sp>
      <p:sp>
        <p:nvSpPr>
          <p:cNvPr id="6" name="Espace réservé du contenu 5">
            <a:extLst>
              <a:ext uri="{FF2B5EF4-FFF2-40B4-BE49-F238E27FC236}">
                <a16:creationId xmlns:a16="http://schemas.microsoft.com/office/drawing/2014/main" id="{7F4FC0E6-F26F-4C0D-B960-8771B17D75E8}"/>
              </a:ext>
            </a:extLst>
          </p:cNvPr>
          <p:cNvSpPr>
            <a:spLocks noGrp="1"/>
          </p:cNvSpPr>
          <p:nvPr>
            <p:ph idx="1"/>
          </p:nvPr>
        </p:nvSpPr>
        <p:spPr/>
        <p:txBody>
          <a:bodyPr/>
          <a:lstStyle/>
          <a:p>
            <a:r>
              <a:rPr lang="fr-CA" dirty="0"/>
              <a:t>Rechercher avec Le Monde en images</a:t>
            </a:r>
          </a:p>
          <a:p>
            <a:r>
              <a:rPr lang="fr-CA" dirty="0"/>
              <a:t>Recherche avec </a:t>
            </a:r>
            <a:r>
              <a:rPr lang="fr-CA"/>
              <a:t>Google images</a:t>
            </a:r>
          </a:p>
        </p:txBody>
      </p:sp>
    </p:spTree>
    <p:extLst>
      <p:ext uri="{BB962C8B-B14F-4D97-AF65-F5344CB8AC3E}">
        <p14:creationId xmlns:p14="http://schemas.microsoft.com/office/powerpoint/2010/main" val="2543241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4EDDCD9-92CD-4CA9-A4A0-734B389A4A6A}"/>
              </a:ext>
            </a:extLst>
          </p:cNvPr>
          <p:cNvSpPr>
            <a:spLocks noGrp="1"/>
          </p:cNvSpPr>
          <p:nvPr>
            <p:ph type="title"/>
          </p:nvPr>
        </p:nvSpPr>
        <p:spPr>
          <a:xfrm>
            <a:off x="7883612" y="484632"/>
            <a:ext cx="3816774" cy="1609344"/>
          </a:xfrm>
          <a:ln>
            <a:noFill/>
          </a:ln>
        </p:spPr>
        <p:txBody>
          <a:bodyPr>
            <a:normAutofit/>
          </a:bodyPr>
          <a:lstStyle/>
          <a:p>
            <a:r>
              <a:rPr lang="fr-CA" sz="2700"/>
              <a:t>Comment compléter la référence bibliographique d’une image – Style APA.</a:t>
            </a:r>
          </a:p>
        </p:txBody>
      </p:sp>
      <p:pic>
        <p:nvPicPr>
          <p:cNvPr id="7" name="Espace réservé du contenu 6" descr="Une image contenant herbe, extérieur, champ, parc&#10;&#10;Description générée automatiquement">
            <a:extLst>
              <a:ext uri="{FF2B5EF4-FFF2-40B4-BE49-F238E27FC236}">
                <a16:creationId xmlns:a16="http://schemas.microsoft.com/office/drawing/2014/main" id="{FDFA8D97-7619-4A9C-BA45-8725585DAD94}"/>
              </a:ext>
            </a:extLst>
          </p:cNvPr>
          <p:cNvPicPr>
            <a:picLocks noChangeAspect="1"/>
          </p:cNvPicPr>
          <p:nvPr/>
        </p:nvPicPr>
        <p:blipFill rotWithShape="1">
          <a:blip r:embed="rId4"/>
          <a:srcRect l="7474" r="18777" b="2"/>
          <a:stretch/>
        </p:blipFill>
        <p:spPr>
          <a:xfrm>
            <a:off x="3343" y="10"/>
            <a:ext cx="7548923" cy="6857990"/>
          </a:xfrm>
          <a:prstGeom prst="rect">
            <a:avLst/>
          </a:prstGeom>
        </p:spPr>
      </p:pic>
      <p:sp>
        <p:nvSpPr>
          <p:cNvPr id="11" name="Content Placeholder 10">
            <a:extLst>
              <a:ext uri="{FF2B5EF4-FFF2-40B4-BE49-F238E27FC236}">
                <a16:creationId xmlns:a16="http://schemas.microsoft.com/office/drawing/2014/main" id="{B689CE79-6ED7-49A2-96B9-796D8189FB6F}"/>
              </a:ext>
            </a:extLst>
          </p:cNvPr>
          <p:cNvSpPr>
            <a:spLocks noGrp="1"/>
          </p:cNvSpPr>
          <p:nvPr>
            <p:ph idx="1"/>
          </p:nvPr>
        </p:nvSpPr>
        <p:spPr>
          <a:xfrm>
            <a:off x="7883611" y="2121408"/>
            <a:ext cx="3816774" cy="4050792"/>
          </a:xfrm>
        </p:spPr>
        <p:txBody>
          <a:bodyPr>
            <a:normAutofit/>
          </a:bodyPr>
          <a:lstStyle/>
          <a:p>
            <a:r>
              <a:rPr lang="en-US" sz="1600" dirty="0"/>
              <a:t>Bibliographie : </a:t>
            </a:r>
          </a:p>
          <a:p>
            <a:r>
              <a:rPr lang="en-US" sz="1600" dirty="0" err="1"/>
              <a:t>Filion</a:t>
            </a:r>
            <a:r>
              <a:rPr lang="en-US" sz="1600" dirty="0"/>
              <a:t>, R. (2009). Champ-de-Mars et tour Eiffel [Photo] </a:t>
            </a:r>
            <a:r>
              <a:rPr lang="en-US" sz="1600" dirty="0" err="1"/>
              <a:t>Repéré</a:t>
            </a:r>
            <a:r>
              <a:rPr lang="en-US" sz="1600" dirty="0"/>
              <a:t> à </a:t>
            </a:r>
            <a:r>
              <a:rPr lang="fr-CA" sz="1600" dirty="0">
                <a:hlinkClick r:id="rId5"/>
              </a:rPr>
              <a:t>http://monde.ccdmd.qc.ca/ressource/?id=99273&amp;demande=desc#</a:t>
            </a:r>
            <a:endParaRPr lang="en-US" sz="1600" dirty="0"/>
          </a:p>
          <a:p>
            <a:endParaRPr lang="en-US" sz="1600" dirty="0"/>
          </a:p>
        </p:txBody>
      </p:sp>
      <p:sp>
        <p:nvSpPr>
          <p:cNvPr id="5" name="Espace réservé du pied de page 4">
            <a:extLst>
              <a:ext uri="{FF2B5EF4-FFF2-40B4-BE49-F238E27FC236}">
                <a16:creationId xmlns:a16="http://schemas.microsoft.com/office/drawing/2014/main" id="{F1E14E22-DEEC-4B8F-A437-64FB5399E17E}"/>
              </a:ext>
            </a:extLst>
          </p:cNvPr>
          <p:cNvSpPr>
            <a:spLocks noGrp="1"/>
          </p:cNvSpPr>
          <p:nvPr>
            <p:ph type="ftr" sz="quarter" idx="11"/>
          </p:nvPr>
        </p:nvSpPr>
        <p:spPr>
          <a:xfrm>
            <a:off x="1088136" y="6272784"/>
            <a:ext cx="6327648" cy="365125"/>
          </a:xfrm>
          <a:effectLst/>
        </p:spPr>
        <p:txBody>
          <a:bodyPr>
            <a:normAutofit/>
          </a:bodyPr>
          <a:lstStyle/>
          <a:p>
            <a:endParaRPr lang="en-US">
              <a:solidFill>
                <a:srgbClr val="FFFFFF"/>
              </a:solidFill>
            </a:endParaRPr>
          </a:p>
        </p:txBody>
      </p:sp>
      <p:sp>
        <p:nvSpPr>
          <p:cNvPr id="4" name="Espace réservé de la date 3">
            <a:extLst>
              <a:ext uri="{FF2B5EF4-FFF2-40B4-BE49-F238E27FC236}">
                <a16:creationId xmlns:a16="http://schemas.microsoft.com/office/drawing/2014/main" id="{8AF150A8-93F4-4F86-AFDA-5D730184D735}"/>
              </a:ext>
            </a:extLst>
          </p:cNvPr>
          <p:cNvSpPr>
            <a:spLocks noGrp="1"/>
          </p:cNvSpPr>
          <p:nvPr>
            <p:ph type="dt" sz="half" idx="10"/>
          </p:nvPr>
        </p:nvSpPr>
        <p:spPr>
          <a:xfrm>
            <a:off x="7964424" y="6272784"/>
            <a:ext cx="3273552" cy="365125"/>
          </a:xfrm>
        </p:spPr>
        <p:txBody>
          <a:bodyPr>
            <a:normAutofit/>
          </a:bodyPr>
          <a:lstStyle/>
          <a:p>
            <a:endParaRPr lang="en-US" dirty="0"/>
          </a:p>
        </p:txBody>
      </p:sp>
      <p:grpSp>
        <p:nvGrpSpPr>
          <p:cNvPr id="16" name="Group 15">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64819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p:txBody>
          <a:bodyPr>
            <a:normAutofit/>
          </a:bodyPr>
          <a:lstStyle/>
          <a:p>
            <a:r>
              <a:rPr lang="fr-CA" dirty="0"/>
              <a:t>Peu importe d’où vient l’image et sous quel type de licence elle est distribuée, </a:t>
            </a:r>
            <a:r>
              <a:rPr lang="fr-CA" b="1" dirty="0">
                <a:solidFill>
                  <a:srgbClr val="C00000"/>
                </a:solidFill>
              </a:rPr>
              <a:t>IL FAUT TOUJOURS DONNER LE NOM DE L’AUTEUR</a:t>
            </a:r>
          </a:p>
          <a:p>
            <a:r>
              <a:rPr lang="fr-CA" dirty="0"/>
              <a:t>Pour avoir le plein droit</a:t>
            </a:r>
            <a:r>
              <a:rPr lang="fr-CA" b="1" dirty="0"/>
              <a:t>*</a:t>
            </a:r>
            <a:r>
              <a:rPr lang="fr-CA" dirty="0"/>
              <a:t> sur une image, il faut soit la </a:t>
            </a:r>
            <a:r>
              <a:rPr lang="fr-CA" b="1" dirty="0"/>
              <a:t>créer soi-même, soit l’acheter</a:t>
            </a:r>
            <a:r>
              <a:rPr lang="fr-CA" dirty="0"/>
              <a:t>.</a:t>
            </a:r>
          </a:p>
          <a:p>
            <a:r>
              <a:rPr lang="fr-CA" dirty="0"/>
              <a:t>Dans le cadre d’un travail scolaire qui n’est pas diffusé publiquement, on peut utiliser la grande majorité des images trouvées en ligne mais on doit </a:t>
            </a:r>
            <a:r>
              <a:rPr lang="fr-CA" b="1" dirty="0">
                <a:solidFill>
                  <a:srgbClr val="C00000"/>
                </a:solidFill>
              </a:rPr>
              <a:t>TOUJOURS en donner la référence </a:t>
            </a:r>
            <a:r>
              <a:rPr lang="fr-CA" dirty="0"/>
              <a:t>comme pour les extraits de texte, autrement, c’est du plagiat!</a:t>
            </a:r>
          </a:p>
          <a:p>
            <a:r>
              <a:rPr lang="fr-CA" b="1" dirty="0">
                <a:solidFill>
                  <a:srgbClr val="C00000"/>
                </a:solidFill>
              </a:rPr>
              <a:t>Modifier</a:t>
            </a:r>
            <a:r>
              <a:rPr lang="fr-CA" dirty="0"/>
              <a:t> une image, </a:t>
            </a:r>
            <a:r>
              <a:rPr lang="fr-CA" b="1" dirty="0">
                <a:solidFill>
                  <a:srgbClr val="C00000"/>
                </a:solidFill>
              </a:rPr>
              <a:t>c’est comme </a:t>
            </a:r>
            <a:r>
              <a:rPr lang="fr-CA" dirty="0"/>
              <a:t>faire </a:t>
            </a:r>
            <a:r>
              <a:rPr lang="fr-CA" b="1" dirty="0">
                <a:solidFill>
                  <a:srgbClr val="C00000"/>
                </a:solidFill>
              </a:rPr>
              <a:t>une paraphrase</a:t>
            </a:r>
            <a:r>
              <a:rPr lang="fr-CA" dirty="0"/>
              <a:t>, il faut indiquer la source.</a:t>
            </a:r>
          </a:p>
        </p:txBody>
      </p:sp>
      <p:sp>
        <p:nvSpPr>
          <p:cNvPr id="4" name="Espace réservé de la date 3"/>
          <p:cNvSpPr>
            <a:spLocks noGrp="1"/>
          </p:cNvSpPr>
          <p:nvPr>
            <p:ph type="dt" sz="half" idx="10"/>
            <p:custDataLst>
              <p:tags r:id="rId2"/>
            </p:custDataLst>
          </p:nvPr>
        </p:nvSpPr>
        <p:spPr/>
        <p:txBody>
          <a:bodyPr/>
          <a:lstStyle/>
          <a:p>
            <a:endParaRPr lang="en-US" dirty="0"/>
          </a:p>
        </p:txBody>
      </p:sp>
      <p:sp>
        <p:nvSpPr>
          <p:cNvPr id="5" name="Espace réservé du pied de page 4"/>
          <p:cNvSpPr>
            <a:spLocks noGrp="1"/>
          </p:cNvSpPr>
          <p:nvPr>
            <p:ph type="ftr" sz="quarter" idx="11"/>
            <p:custDataLst>
              <p:tags r:id="rId3"/>
            </p:custDataLst>
          </p:nvPr>
        </p:nvSpPr>
        <p:spPr/>
        <p:txBody>
          <a:bodyPr/>
          <a:lstStyle/>
          <a:p>
            <a:pPr marL="92075" indent="-92075"/>
            <a:r>
              <a:rPr lang="en-US" sz="2000" b="1" dirty="0"/>
              <a:t>* </a:t>
            </a:r>
            <a:r>
              <a:rPr lang="en-US" b="1" dirty="0" err="1"/>
              <a:t>Avoir</a:t>
            </a:r>
            <a:r>
              <a:rPr lang="en-US" b="1" dirty="0"/>
              <a:t> le </a:t>
            </a:r>
            <a:r>
              <a:rPr lang="en-US" b="1" dirty="0" err="1"/>
              <a:t>plein</a:t>
            </a:r>
            <a:r>
              <a:rPr lang="en-US" b="1" dirty="0"/>
              <a:t> droit sur </a:t>
            </a:r>
            <a:r>
              <a:rPr lang="en-US" b="1" dirty="0" err="1"/>
              <a:t>une</a:t>
            </a:r>
            <a:r>
              <a:rPr lang="en-US" b="1" dirty="0"/>
              <a:t> image </a:t>
            </a:r>
            <a:r>
              <a:rPr lang="en-US" b="1" dirty="0" err="1"/>
              <a:t>i</a:t>
            </a:r>
            <a:r>
              <a:rPr lang="fr-CA" b="1" dirty="0" err="1"/>
              <a:t>nclut</a:t>
            </a:r>
            <a:br>
              <a:rPr lang="fr-CA" b="1" dirty="0"/>
            </a:br>
            <a:r>
              <a:rPr lang="fr-CA" dirty="0"/>
              <a:t>le droit de reproduire, diffuser, modifier ou transformer l’image achetée.</a:t>
            </a:r>
            <a:endParaRPr lang="en-US" dirty="0"/>
          </a:p>
        </p:txBody>
      </p:sp>
      <p:sp>
        <p:nvSpPr>
          <p:cNvPr id="6" name="Titre 1">
            <a:extLst>
              <a:ext uri="{FF2B5EF4-FFF2-40B4-BE49-F238E27FC236}">
                <a16:creationId xmlns:a16="http://schemas.microsoft.com/office/drawing/2014/main" id="{476B2E49-64EE-4725-BE64-B68ACC12D4EB}"/>
              </a:ext>
            </a:extLst>
          </p:cNvPr>
          <p:cNvSpPr txBox="1">
            <a:spLocks/>
          </p:cNvSpPr>
          <p:nvPr>
            <p:custDataLst>
              <p:tags r:id="rId4"/>
            </p:custDataLst>
          </p:nvPr>
        </p:nvSpPr>
        <p:spPr>
          <a:xfrm>
            <a:off x="806587" y="411480"/>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fr-CA" sz="4000" cap="small" dirty="0"/>
              <a:t>Les travaux au niveau collégial. </a:t>
            </a:r>
            <a:br>
              <a:rPr lang="fr-CA" dirty="0"/>
            </a:br>
            <a:r>
              <a:rPr lang="fr-CA" dirty="0"/>
              <a:t>L’Utilisation des images</a:t>
            </a:r>
          </a:p>
        </p:txBody>
      </p:sp>
    </p:spTree>
    <p:extLst>
      <p:ext uri="{BB962C8B-B14F-4D97-AF65-F5344CB8AC3E}">
        <p14:creationId xmlns:p14="http://schemas.microsoft.com/office/powerpoint/2010/main" val="3334174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Google</a:t>
            </a:r>
          </a:p>
        </p:txBody>
      </p:sp>
      <p:sp>
        <p:nvSpPr>
          <p:cNvPr id="3" name="Espace réservé du contenu 2"/>
          <p:cNvSpPr>
            <a:spLocks noGrp="1"/>
          </p:cNvSpPr>
          <p:nvPr>
            <p:ph idx="1"/>
            <p:custDataLst>
              <p:tags r:id="rId2"/>
            </p:custDataLst>
          </p:nvPr>
        </p:nvSpPr>
        <p:spPr>
          <a:xfrm>
            <a:off x="1069848" y="1947672"/>
            <a:ext cx="10058400" cy="4050792"/>
          </a:xfrm>
        </p:spPr>
        <p:txBody>
          <a:bodyPr/>
          <a:lstStyle/>
          <a:p>
            <a:r>
              <a:rPr lang="fr-CA" b="1" dirty="0">
                <a:solidFill>
                  <a:schemeClr val="accent1">
                    <a:lumMod val="75000"/>
                  </a:schemeClr>
                </a:solidFill>
              </a:rPr>
              <a:t>GOOGLE N’EST PAS UNE SOURCE!</a:t>
            </a:r>
          </a:p>
          <a:p>
            <a:r>
              <a:rPr lang="fr-CA" dirty="0"/>
              <a:t>C’est un moteur de recherche, il faut donc toujours aller sur le site web d’origine de l’image pour trouver les informations nécessaires à la citation. </a:t>
            </a:r>
          </a:p>
        </p:txBody>
      </p:sp>
      <p:sp>
        <p:nvSpPr>
          <p:cNvPr id="4" name="Espace réservé de la date 3"/>
          <p:cNvSpPr>
            <a:spLocks noGrp="1"/>
          </p:cNvSpPr>
          <p:nvPr>
            <p:ph type="dt" sz="half" idx="10"/>
            <p:custDataLst>
              <p:tags r:id="rId3"/>
            </p:custDataLst>
          </p:nvPr>
        </p:nvSpPr>
        <p:spPr/>
        <p:txBody>
          <a:bodyPr/>
          <a:lstStyle/>
          <a:p>
            <a:endParaRPr lang="en-US" dirty="0"/>
          </a:p>
        </p:txBody>
      </p:sp>
      <p:sp>
        <p:nvSpPr>
          <p:cNvPr id="5" name="Espace réservé du pied de page 4"/>
          <p:cNvSpPr>
            <a:spLocks noGrp="1"/>
          </p:cNvSpPr>
          <p:nvPr>
            <p:ph type="ftr" sz="quarter" idx="11"/>
            <p:custDataLst>
              <p:tags r:id="rId4"/>
            </p:custDataLst>
          </p:nvPr>
        </p:nvSpPr>
        <p:spPr/>
        <p:txBody>
          <a:bodyPr/>
          <a:lstStyle/>
          <a:p>
            <a:endParaRPr lang="en-US" dirty="0"/>
          </a:p>
        </p:txBody>
      </p:sp>
      <p:pic>
        <p:nvPicPr>
          <p:cNvPr id="6" name="Espace réservé du contenu 5"/>
          <p:cNvPicPr>
            <a:picLocks noChangeAspect="1"/>
          </p:cNvPicPr>
          <p:nvPr>
            <p:custDataLst>
              <p:tags r:id="rId5"/>
            </p:custDataLst>
          </p:nvPr>
        </p:nvPicPr>
        <p:blipFill>
          <a:blip r:embed="rId7">
            <a:extLst>
              <a:ext uri="{28A0092B-C50C-407E-A947-70E740481C1C}">
                <a14:useLocalDpi xmlns:a14="http://schemas.microsoft.com/office/drawing/2010/main" val="0"/>
              </a:ext>
            </a:extLst>
          </a:blip>
          <a:stretch>
            <a:fillRect/>
          </a:stretch>
        </p:blipFill>
        <p:spPr>
          <a:xfrm>
            <a:off x="1481327" y="3456986"/>
            <a:ext cx="10447344" cy="2968922"/>
          </a:xfrm>
          <a:prstGeom prst="rect">
            <a:avLst/>
          </a:prstGeom>
        </p:spPr>
      </p:pic>
    </p:spTree>
    <p:extLst>
      <p:ext uri="{BB962C8B-B14F-4D97-AF65-F5344CB8AC3E}">
        <p14:creationId xmlns:p14="http://schemas.microsoft.com/office/powerpoint/2010/main" val="3703239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Google</a:t>
            </a:r>
          </a:p>
        </p:txBody>
      </p:sp>
      <p:sp>
        <p:nvSpPr>
          <p:cNvPr id="3" name="Espace réservé du contenu 2"/>
          <p:cNvSpPr>
            <a:spLocks noGrp="1"/>
          </p:cNvSpPr>
          <p:nvPr>
            <p:ph idx="1"/>
            <p:custDataLst>
              <p:tags r:id="rId2"/>
            </p:custDataLst>
          </p:nvPr>
        </p:nvSpPr>
        <p:spPr>
          <a:xfrm>
            <a:off x="1069848" y="1947672"/>
            <a:ext cx="10058400" cy="4050792"/>
          </a:xfrm>
        </p:spPr>
        <p:txBody>
          <a:bodyPr/>
          <a:lstStyle/>
          <a:p>
            <a:r>
              <a:rPr lang="fr-CA" b="1" dirty="0">
                <a:solidFill>
                  <a:schemeClr val="accent1">
                    <a:lumMod val="75000"/>
                  </a:schemeClr>
                </a:solidFill>
              </a:rPr>
              <a:t>GOOGLE N’EST PAS UNE SOURCE!</a:t>
            </a:r>
          </a:p>
          <a:p>
            <a:r>
              <a:rPr lang="fr-CA" dirty="0"/>
              <a:t>C’est un moteur de recherche, il faut donc toujours aller sur le site web d’origine de l’image pour trouver les informations nécessaires à la citation. </a:t>
            </a:r>
          </a:p>
        </p:txBody>
      </p:sp>
      <p:sp>
        <p:nvSpPr>
          <p:cNvPr id="4" name="Espace réservé de la date 3"/>
          <p:cNvSpPr>
            <a:spLocks noGrp="1"/>
          </p:cNvSpPr>
          <p:nvPr>
            <p:ph type="dt" sz="half" idx="10"/>
            <p:custDataLst>
              <p:tags r:id="rId3"/>
            </p:custDataLst>
          </p:nvPr>
        </p:nvSpPr>
        <p:spPr/>
        <p:txBody>
          <a:bodyPr/>
          <a:lstStyle/>
          <a:p>
            <a:endParaRPr lang="en-US" dirty="0"/>
          </a:p>
        </p:txBody>
      </p:sp>
      <p:sp>
        <p:nvSpPr>
          <p:cNvPr id="5" name="Espace réservé du pied de page 4"/>
          <p:cNvSpPr>
            <a:spLocks noGrp="1"/>
          </p:cNvSpPr>
          <p:nvPr>
            <p:ph type="ftr" sz="quarter" idx="11"/>
            <p:custDataLst>
              <p:tags r:id="rId4"/>
            </p:custDataLst>
          </p:nvPr>
        </p:nvSpPr>
        <p:spPr/>
        <p:txBody>
          <a:bodyPr/>
          <a:lstStyle/>
          <a:p>
            <a:endParaRPr lang="en-US" dirty="0"/>
          </a:p>
        </p:txBody>
      </p:sp>
      <p:pic>
        <p:nvPicPr>
          <p:cNvPr id="6" name="Espace réservé du contenu 5"/>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1481327" y="3456986"/>
            <a:ext cx="10447344" cy="2968922"/>
          </a:xfrm>
          <a:prstGeom prst="rect">
            <a:avLst/>
          </a:prstGeom>
        </p:spPr>
      </p:pic>
      <p:pic>
        <p:nvPicPr>
          <p:cNvPr id="7" name="Image 6"/>
          <p:cNvPicPr>
            <a:picLocks noChangeAspect="1"/>
          </p:cNvPicPr>
          <p:nvPr>
            <p:custDataLst>
              <p:tags r:id="rId6"/>
            </p:custDataLst>
          </p:nvPr>
        </p:nvPicPr>
        <p:blipFill>
          <a:blip r:embed="rId9">
            <a:extLst>
              <a:ext uri="{28A0092B-C50C-407E-A947-70E740481C1C}">
                <a14:useLocalDpi xmlns:a14="http://schemas.microsoft.com/office/drawing/2010/main" val="0"/>
              </a:ext>
            </a:extLst>
          </a:blip>
          <a:stretch>
            <a:fillRect/>
          </a:stretch>
        </p:blipFill>
        <p:spPr>
          <a:xfrm>
            <a:off x="6588139" y="3151011"/>
            <a:ext cx="5377745" cy="3706989"/>
          </a:xfrm>
          <a:prstGeom prst="rect">
            <a:avLst/>
          </a:prstGeom>
        </p:spPr>
      </p:pic>
      <p:sp>
        <p:nvSpPr>
          <p:cNvPr id="10" name="Rectangle 9">
            <a:extLst>
              <a:ext uri="{FF2B5EF4-FFF2-40B4-BE49-F238E27FC236}">
                <a16:creationId xmlns:a16="http://schemas.microsoft.com/office/drawing/2014/main" id="{C25FBDD4-10EA-488A-B10D-50B8E6FBF94F}"/>
              </a:ext>
            </a:extLst>
          </p:cNvPr>
          <p:cNvSpPr/>
          <p:nvPr/>
        </p:nvSpPr>
        <p:spPr>
          <a:xfrm>
            <a:off x="5832671" y="913064"/>
            <a:ext cx="6096000"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fr-CA" dirty="0">
                <a:hlinkClick r:id="rId10"/>
              </a:rPr>
              <a:t>https://www.google.com/imgres?imgurl=https%3A%2F%2Fwww.quebecscience.qc.ca%2Fwp-content%2Fuploads%</a:t>
            </a:r>
            <a:r>
              <a:rPr lang="fr-CA" dirty="0"/>
              <a:t> </a:t>
            </a:r>
          </a:p>
        </p:txBody>
      </p:sp>
      <p:sp>
        <p:nvSpPr>
          <p:cNvPr id="11" name="Interdiction 10">
            <a:extLst>
              <a:ext uri="{FF2B5EF4-FFF2-40B4-BE49-F238E27FC236}">
                <a16:creationId xmlns:a16="http://schemas.microsoft.com/office/drawing/2014/main" id="{0E8B2601-942C-472D-B3B9-B03CA85D0EF4}"/>
              </a:ext>
            </a:extLst>
          </p:cNvPr>
          <p:cNvSpPr/>
          <p:nvPr/>
        </p:nvSpPr>
        <p:spPr>
          <a:xfrm>
            <a:off x="8116529" y="727560"/>
            <a:ext cx="1386348" cy="1251367"/>
          </a:xfrm>
          <a:prstGeom prst="noSmoking">
            <a:avLst/>
          </a:prstGeom>
          <a:solidFill>
            <a:srgbClr val="C03E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Tree>
    <p:extLst>
      <p:ext uri="{BB962C8B-B14F-4D97-AF65-F5344CB8AC3E}">
        <p14:creationId xmlns:p14="http://schemas.microsoft.com/office/powerpoint/2010/main" val="52398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a:t>Quelques distinctions</a:t>
            </a:r>
          </a:p>
        </p:txBody>
      </p:sp>
      <p:sp>
        <p:nvSpPr>
          <p:cNvPr id="3" name="Espace réservé du contenu 2"/>
          <p:cNvSpPr>
            <a:spLocks noGrp="1"/>
          </p:cNvSpPr>
          <p:nvPr>
            <p:ph idx="1"/>
            <p:custDataLst>
              <p:tags r:id="rId2"/>
            </p:custDataLst>
          </p:nvPr>
        </p:nvSpPr>
        <p:spPr>
          <a:xfrm>
            <a:off x="1371599" y="1919444"/>
            <a:ext cx="10053586" cy="4781776"/>
          </a:xfrm>
        </p:spPr>
        <p:txBody>
          <a:bodyPr>
            <a:normAutofit/>
          </a:bodyPr>
          <a:lstStyle/>
          <a:p>
            <a:r>
              <a:rPr lang="de-DE" sz="2400" dirty="0" err="1"/>
              <a:t>Même</a:t>
            </a:r>
            <a:r>
              <a:rPr lang="de-DE" sz="2400" dirty="0"/>
              <a:t> </a:t>
            </a:r>
            <a:r>
              <a:rPr lang="de-DE" sz="2400" dirty="0" err="1"/>
              <a:t>dans</a:t>
            </a:r>
            <a:r>
              <a:rPr lang="de-DE" sz="2400" dirty="0"/>
              <a:t> le </a:t>
            </a:r>
            <a:r>
              <a:rPr lang="de-DE" sz="2400" dirty="0" err="1"/>
              <a:t>cas</a:t>
            </a:r>
            <a:r>
              <a:rPr lang="de-DE" sz="2400" dirty="0"/>
              <a:t> </a:t>
            </a:r>
            <a:r>
              <a:rPr lang="de-DE" sz="2400" dirty="0" err="1"/>
              <a:t>d‘images</a:t>
            </a:r>
            <a:r>
              <a:rPr lang="de-DE" sz="2400" dirty="0"/>
              <a:t> </a:t>
            </a:r>
            <a:r>
              <a:rPr lang="de-DE" sz="2400" dirty="0" err="1"/>
              <a:t>libres</a:t>
            </a:r>
            <a:r>
              <a:rPr lang="de-DE" sz="2400" dirty="0"/>
              <a:t> de </a:t>
            </a:r>
            <a:r>
              <a:rPr lang="de-DE" sz="2400" dirty="0" err="1"/>
              <a:t>droits</a:t>
            </a:r>
            <a:r>
              <a:rPr lang="de-DE" sz="2400" dirty="0"/>
              <a:t> (Creative </a:t>
            </a:r>
            <a:r>
              <a:rPr lang="de-DE" sz="2400" dirty="0" err="1"/>
              <a:t>Commons</a:t>
            </a:r>
            <a:r>
              <a:rPr lang="de-DE" sz="2400" dirty="0"/>
              <a:t>), on </a:t>
            </a:r>
            <a:r>
              <a:rPr lang="de-DE" sz="2400" b="1" dirty="0" err="1">
                <a:solidFill>
                  <a:srgbClr val="C00000"/>
                </a:solidFill>
              </a:rPr>
              <a:t>doit</a:t>
            </a:r>
            <a:r>
              <a:rPr lang="de-DE" sz="2400" b="1" dirty="0">
                <a:solidFill>
                  <a:srgbClr val="C00000"/>
                </a:solidFill>
              </a:rPr>
              <a:t> </a:t>
            </a:r>
            <a:r>
              <a:rPr lang="de-DE" sz="2400" b="1" dirty="0" err="1">
                <a:solidFill>
                  <a:srgbClr val="C00000"/>
                </a:solidFill>
              </a:rPr>
              <a:t>indiquer</a:t>
            </a:r>
            <a:r>
              <a:rPr lang="de-DE" sz="2400" b="1" dirty="0">
                <a:solidFill>
                  <a:srgbClr val="C00000"/>
                </a:solidFill>
              </a:rPr>
              <a:t> le </a:t>
            </a:r>
            <a:r>
              <a:rPr lang="de-DE" sz="2400" b="1" dirty="0" err="1">
                <a:solidFill>
                  <a:srgbClr val="C00000"/>
                </a:solidFill>
              </a:rPr>
              <a:t>nom</a:t>
            </a:r>
            <a:r>
              <a:rPr lang="de-DE" sz="2400" b="1" dirty="0">
                <a:solidFill>
                  <a:srgbClr val="C00000"/>
                </a:solidFill>
              </a:rPr>
              <a:t> de </a:t>
            </a:r>
            <a:r>
              <a:rPr lang="de-DE" sz="2400" b="1" dirty="0" err="1">
                <a:solidFill>
                  <a:srgbClr val="C00000"/>
                </a:solidFill>
              </a:rPr>
              <a:t>l‘auteur</a:t>
            </a:r>
            <a:r>
              <a:rPr lang="de-DE" sz="2400" b="1" dirty="0">
                <a:solidFill>
                  <a:srgbClr val="C00000"/>
                </a:solidFill>
              </a:rPr>
              <a:t> de </a:t>
            </a:r>
            <a:r>
              <a:rPr lang="de-DE" sz="2400" b="1" dirty="0" err="1">
                <a:solidFill>
                  <a:srgbClr val="C00000"/>
                </a:solidFill>
              </a:rPr>
              <a:t>l‘oeuvre</a:t>
            </a:r>
            <a:r>
              <a:rPr lang="de-DE" sz="2400" b="1" dirty="0">
                <a:solidFill>
                  <a:srgbClr val="C00000"/>
                </a:solidFill>
              </a:rPr>
              <a:t>.</a:t>
            </a:r>
            <a:br>
              <a:rPr lang="de-DE" sz="2400" dirty="0"/>
            </a:br>
            <a:endParaRPr lang="fr-CA" sz="2400" dirty="0"/>
          </a:p>
          <a:p>
            <a:r>
              <a:rPr lang="fr-CA" sz="2400" dirty="0"/>
              <a:t>L’auteur d’une œuvre </a:t>
            </a:r>
            <a:r>
              <a:rPr lang="fr-CA" sz="2400" b="1" dirty="0"/>
              <a:t>n’est pas nécessairement </a:t>
            </a:r>
            <a:r>
              <a:rPr lang="fr-CA" sz="2400" dirty="0"/>
              <a:t>l‘auteur de la photographie d’une œuvre. Donc, dans le cas d’une peinture qui appartient à un musée, il faut indiquer l’auteur de l’œuvre en légende de l’image et la source de l’image dans la note de bas de page ou la médiagraphie. On suit la même logique pour des tableaux, des figures, des illustrations, etc.</a:t>
            </a:r>
            <a:endParaRPr lang="de-DE" sz="2400" dirty="0"/>
          </a:p>
        </p:txBody>
      </p:sp>
      <p:sp>
        <p:nvSpPr>
          <p:cNvPr id="5" name="Espace réservé du pied de page 4"/>
          <p:cNvSpPr>
            <a:spLocks noGrp="1"/>
          </p:cNvSpPr>
          <p:nvPr>
            <p:ph type="ftr" sz="quarter" idx="11"/>
            <p:custDataLst>
              <p:tags r:id="rId3"/>
            </p:custDataLst>
          </p:nvPr>
        </p:nvSpPr>
        <p:spPr/>
        <p:txBody>
          <a:bodyPr/>
          <a:lstStyle/>
          <a:p>
            <a:endParaRPr lang="en-US" dirty="0"/>
          </a:p>
        </p:txBody>
      </p:sp>
    </p:spTree>
    <p:extLst>
      <p:ext uri="{BB962C8B-B14F-4D97-AF65-F5344CB8AC3E}">
        <p14:creationId xmlns:p14="http://schemas.microsoft.com/office/powerpoint/2010/main" val="708923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1371599" y="2266034"/>
            <a:ext cx="10053586" cy="3142278"/>
          </a:xfrm>
        </p:spPr>
        <p:txBody>
          <a:bodyPr>
            <a:normAutofit/>
          </a:bodyPr>
          <a:lstStyle/>
          <a:p>
            <a:r>
              <a:rPr lang="fr-FR" sz="2400" dirty="0"/>
              <a:t>Organisation qui permet aux auteurs de partager leur travail tout en faisant respecter leurs droits d’auteur.</a:t>
            </a:r>
          </a:p>
          <a:p>
            <a:r>
              <a:rPr lang="fr-FR" sz="2400" dirty="0"/>
              <a:t>Permet aux utilisateurs de comprendre facilement et rapidement ce qu’ils peuvent faire avec les créations qu’ils trouvent sur le web tout en respectant la propriété intellectuelle des créateurs. </a:t>
            </a:r>
          </a:p>
        </p:txBody>
      </p:sp>
      <p:sp>
        <p:nvSpPr>
          <p:cNvPr id="7" name="Espace réservé du pied de page 6"/>
          <p:cNvSpPr>
            <a:spLocks noGrp="1"/>
          </p:cNvSpPr>
          <p:nvPr>
            <p:ph type="ftr" sz="quarter" idx="11"/>
            <p:custDataLst>
              <p:tags r:id="rId2"/>
            </p:custDataLst>
          </p:nvPr>
        </p:nvSpPr>
        <p:spPr/>
        <p:txBody>
          <a:bodyPr/>
          <a:lstStyle/>
          <a:p>
            <a:r>
              <a:rPr lang="en-US" dirty="0"/>
              <a:t>Source : https://creativecommons.org/licenses/</a:t>
            </a:r>
          </a:p>
        </p:txBody>
      </p:sp>
      <p:pic>
        <p:nvPicPr>
          <p:cNvPr id="8" name="Image 7"/>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1474669" y="354445"/>
            <a:ext cx="3619500" cy="1231900"/>
          </a:xfrm>
          <a:prstGeom prst="rect">
            <a:avLst/>
          </a:prstGeom>
        </p:spPr>
      </p:pic>
    </p:spTree>
    <p:extLst>
      <p:ext uri="{BB962C8B-B14F-4D97-AF65-F5344CB8AC3E}">
        <p14:creationId xmlns:p14="http://schemas.microsoft.com/office/powerpoint/2010/main" val="1101371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a:spLocks noGrp="1"/>
          </p:cNvSpPr>
          <p:nvPr>
            <p:ph type="title"/>
            <p:custDataLst>
              <p:tags r:id="rId1"/>
            </p:custDataLst>
          </p:nvPr>
        </p:nvSpPr>
        <p:spPr>
          <a:xfrm>
            <a:off x="1069847" y="484632"/>
            <a:ext cx="10617327" cy="1609344"/>
          </a:xfrm>
        </p:spPr>
        <p:txBody>
          <a:bodyPr>
            <a:normAutofit/>
          </a:bodyPr>
          <a:lstStyle/>
          <a:p>
            <a:r>
              <a:rPr lang="fr-FR" sz="5000" dirty="0"/>
              <a:t>Synthèse des Licences </a:t>
            </a:r>
            <a:r>
              <a:rPr lang="fr-FR" sz="5000" dirty="0" err="1"/>
              <a:t>Creative</a:t>
            </a:r>
            <a:r>
              <a:rPr lang="fr-FR" sz="5000" dirty="0"/>
              <a:t> Commons</a:t>
            </a:r>
            <a:br>
              <a:rPr lang="fr-FR" sz="5000" dirty="0"/>
            </a:br>
            <a:endParaRPr lang="fr-FR" sz="5000" dirty="0"/>
          </a:p>
        </p:txBody>
      </p:sp>
      <p:sp>
        <p:nvSpPr>
          <p:cNvPr id="5" name="Espace réservé du pied de page 4"/>
          <p:cNvSpPr>
            <a:spLocks noGrp="1"/>
          </p:cNvSpPr>
          <p:nvPr>
            <p:ph type="ftr" sz="quarter" idx="11"/>
            <p:custDataLst>
              <p:tags r:id="rId2"/>
            </p:custDataLst>
          </p:nvPr>
        </p:nvSpPr>
        <p:spPr/>
        <p:txBody>
          <a:bodyPr/>
          <a:lstStyle/>
          <a:p>
            <a:r>
              <a:rPr lang="en-US" dirty="0"/>
              <a:t>Source : https://creativecommons.org/licenses/</a:t>
            </a:r>
          </a:p>
        </p:txBody>
      </p:sp>
      <p:graphicFrame>
        <p:nvGraphicFramePr>
          <p:cNvPr id="7" name="Tableau 6"/>
          <p:cNvGraphicFramePr>
            <a:graphicFrameLocks noGrp="1"/>
          </p:cNvGraphicFramePr>
          <p:nvPr>
            <p:custDataLst>
              <p:tags r:id="rId3"/>
            </p:custDataLst>
          </p:nvPr>
        </p:nvGraphicFramePr>
        <p:xfrm>
          <a:off x="1371599" y="1534428"/>
          <a:ext cx="10053589" cy="4507178"/>
        </p:xfrm>
        <a:graphic>
          <a:graphicData uri="http://schemas.openxmlformats.org/drawingml/2006/table">
            <a:tbl>
              <a:tblPr>
                <a:tableStyleId>{5C22544A-7EE6-4342-B048-85BDC9FD1C3A}</a:tableStyleId>
              </a:tblPr>
              <a:tblGrid>
                <a:gridCol w="1713433">
                  <a:extLst>
                    <a:ext uri="{9D8B030D-6E8A-4147-A177-3AD203B41FA5}">
                      <a16:colId xmlns:a16="http://schemas.microsoft.com/office/drawing/2014/main" val="20000"/>
                    </a:ext>
                  </a:extLst>
                </a:gridCol>
                <a:gridCol w="1390026">
                  <a:extLst>
                    <a:ext uri="{9D8B030D-6E8A-4147-A177-3AD203B41FA5}">
                      <a16:colId xmlns:a16="http://schemas.microsoft.com/office/drawing/2014/main" val="20001"/>
                    </a:ext>
                  </a:extLst>
                </a:gridCol>
                <a:gridCol w="1390026">
                  <a:extLst>
                    <a:ext uri="{9D8B030D-6E8A-4147-A177-3AD203B41FA5}">
                      <a16:colId xmlns:a16="http://schemas.microsoft.com/office/drawing/2014/main" val="20002"/>
                    </a:ext>
                  </a:extLst>
                </a:gridCol>
                <a:gridCol w="1390026">
                  <a:extLst>
                    <a:ext uri="{9D8B030D-6E8A-4147-A177-3AD203B41FA5}">
                      <a16:colId xmlns:a16="http://schemas.microsoft.com/office/drawing/2014/main" val="20003"/>
                    </a:ext>
                  </a:extLst>
                </a:gridCol>
                <a:gridCol w="1390026">
                  <a:extLst>
                    <a:ext uri="{9D8B030D-6E8A-4147-A177-3AD203B41FA5}">
                      <a16:colId xmlns:a16="http://schemas.microsoft.com/office/drawing/2014/main" val="20004"/>
                    </a:ext>
                  </a:extLst>
                </a:gridCol>
                <a:gridCol w="1390026">
                  <a:extLst>
                    <a:ext uri="{9D8B030D-6E8A-4147-A177-3AD203B41FA5}">
                      <a16:colId xmlns:a16="http://schemas.microsoft.com/office/drawing/2014/main" val="20005"/>
                    </a:ext>
                  </a:extLst>
                </a:gridCol>
                <a:gridCol w="1390026">
                  <a:extLst>
                    <a:ext uri="{9D8B030D-6E8A-4147-A177-3AD203B41FA5}">
                      <a16:colId xmlns:a16="http://schemas.microsoft.com/office/drawing/2014/main" val="20006"/>
                    </a:ext>
                  </a:extLst>
                </a:gridCol>
              </a:tblGrid>
              <a:tr h="623843">
                <a:tc>
                  <a:txBody>
                    <a:bodyPr/>
                    <a:lstStyle/>
                    <a:p>
                      <a:endParaRPr lang="fr-FR" dirty="0">
                        <a:solidFill>
                          <a:schemeClr val="tx1"/>
                        </a:solidFill>
                      </a:endParaRPr>
                    </a:p>
                  </a:txBody>
                  <a:tcPr>
                    <a:noFill/>
                  </a:tcPr>
                </a:tc>
                <a:tc>
                  <a:txBody>
                    <a:bodyPr/>
                    <a:lstStyle/>
                    <a:p>
                      <a:endParaRPr lang="fr-FR" dirty="0">
                        <a:solidFill>
                          <a:schemeClr val="tx1"/>
                        </a:solidFill>
                      </a:endParaRPr>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0" dirty="0">
                        <a:solidFill>
                          <a:schemeClr val="tx1"/>
                        </a:solidFill>
                      </a:endParaRPr>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0" dirty="0">
                        <a:solidFill>
                          <a:schemeClr val="tx1"/>
                        </a:solidFill>
                      </a:endParaRPr>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0" dirty="0">
                        <a:solidFill>
                          <a:schemeClr val="tx1"/>
                        </a:solidFill>
                      </a:endParaRPr>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0" dirty="0">
                        <a:solidFill>
                          <a:schemeClr val="tx1"/>
                        </a:solidFill>
                      </a:endParaRPr>
                    </a:p>
                  </a:txBody>
                  <a:tcPr>
                    <a:solidFill>
                      <a:schemeClr val="accent4">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b="0" dirty="0">
                        <a:solidFill>
                          <a:schemeClr val="tx1"/>
                        </a:solidFill>
                      </a:endParaRPr>
                    </a:p>
                  </a:txBody>
                  <a:tcPr>
                    <a:solidFill>
                      <a:schemeClr val="accent4">
                        <a:lumMod val="40000"/>
                        <a:lumOff val="60000"/>
                      </a:schemeClr>
                    </a:solidFill>
                  </a:tcPr>
                </a:tc>
                <a:extLst>
                  <a:ext uri="{0D108BD9-81ED-4DB2-BD59-A6C34878D82A}">
                    <a16:rowId xmlns:a16="http://schemas.microsoft.com/office/drawing/2014/main" val="10000"/>
                  </a:ext>
                </a:extLst>
              </a:tr>
              <a:tr h="344706">
                <a:tc>
                  <a:txBody>
                    <a:bodyPr/>
                    <a:lstStyle/>
                    <a:p>
                      <a:endParaRPr lang="fr-FR" dirty="0"/>
                    </a:p>
                  </a:txBody>
                  <a:tcPr>
                    <a:noFill/>
                  </a:tcPr>
                </a:tc>
                <a:tc>
                  <a:txBody>
                    <a:bodyPr/>
                    <a:lstStyle/>
                    <a:p>
                      <a:pPr algn="ctr"/>
                      <a:r>
                        <a:rPr lang="fr-FR" sz="1600" b="1" dirty="0"/>
                        <a:t>CC BY</a:t>
                      </a:r>
                    </a:p>
                  </a:txBody>
                  <a:tcP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a:t>CC BY-SA</a:t>
                      </a:r>
                    </a:p>
                  </a:txBody>
                  <a:tcP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a:t>CC BY-ND</a:t>
                      </a:r>
                    </a:p>
                  </a:txBody>
                  <a:tcP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a:t>CC BY-NC</a:t>
                      </a:r>
                    </a:p>
                  </a:txBody>
                  <a:tcP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a:t>CC BY-NC-SA</a:t>
                      </a:r>
                    </a:p>
                  </a:txBody>
                  <a:tcP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a:t>CC BY-NC-ND</a:t>
                      </a:r>
                    </a:p>
                  </a:txBody>
                  <a:tcPr>
                    <a:solidFill>
                      <a:schemeClr val="accent4">
                        <a:lumMod val="40000"/>
                        <a:lumOff val="60000"/>
                      </a:schemeClr>
                    </a:solidFill>
                  </a:tcPr>
                </a:tc>
                <a:extLst>
                  <a:ext uri="{0D108BD9-81ED-4DB2-BD59-A6C34878D82A}">
                    <a16:rowId xmlns:a16="http://schemas.microsoft.com/office/drawing/2014/main" val="10001"/>
                  </a:ext>
                </a:extLst>
              </a:tr>
              <a:tr h="786445">
                <a:tc>
                  <a:txBody>
                    <a:bodyPr/>
                    <a:lstStyle/>
                    <a:p>
                      <a:pPr algn="l"/>
                      <a:r>
                        <a:rPr lang="fr-FR" sz="1400" b="1" dirty="0"/>
                        <a:t>Modifications</a:t>
                      </a:r>
                      <a:br>
                        <a:rPr lang="fr-FR" sz="1400" b="1" dirty="0"/>
                      </a:br>
                      <a:r>
                        <a:rPr lang="fr-FR" sz="1400" b="1" dirty="0"/>
                        <a:t>permises</a:t>
                      </a:r>
                    </a:p>
                  </a:txBody>
                  <a:tcPr anchor="ctr">
                    <a:solidFill>
                      <a:schemeClr val="accent5">
                        <a:lumMod val="20000"/>
                        <a:lumOff val="80000"/>
                      </a:schemeClr>
                    </a:solidFill>
                  </a:tcPr>
                </a:tc>
                <a:tc>
                  <a:txBody>
                    <a:bodyPr/>
                    <a:lstStyle/>
                    <a:p>
                      <a:pPr algn="ctr"/>
                      <a:r>
                        <a:rPr lang="fr-FR" sz="1400" dirty="0"/>
                        <a:t>Oui</a:t>
                      </a:r>
                    </a:p>
                  </a:txBody>
                  <a:tcPr anchor="ctr">
                    <a:noFill/>
                  </a:tcPr>
                </a:tc>
                <a:tc>
                  <a:txBody>
                    <a:bodyPr/>
                    <a:lstStyle/>
                    <a:p>
                      <a:pPr algn="ctr"/>
                      <a:r>
                        <a:rPr lang="fr-FR" sz="1400" dirty="0"/>
                        <a:t>Oui</a:t>
                      </a:r>
                    </a:p>
                  </a:txBody>
                  <a:tcPr anchor="ctr">
                    <a:noFill/>
                  </a:tcPr>
                </a:tc>
                <a:tc>
                  <a:txBody>
                    <a:bodyPr/>
                    <a:lstStyle/>
                    <a:p>
                      <a:pPr algn="ctr"/>
                      <a:r>
                        <a:rPr lang="fr-FR" sz="1400" b="1" dirty="0">
                          <a:solidFill>
                            <a:schemeClr val="tx1"/>
                          </a:solidFill>
                        </a:rPr>
                        <a:t>Non</a:t>
                      </a:r>
                    </a:p>
                  </a:txBody>
                  <a:tcPr anchor="ctr">
                    <a:solidFill>
                      <a:srgbClr val="FF8E00"/>
                    </a:solidFill>
                  </a:tcPr>
                </a:tc>
                <a:tc>
                  <a:txBody>
                    <a:bodyPr/>
                    <a:lstStyle/>
                    <a:p>
                      <a:pPr algn="ctr"/>
                      <a:r>
                        <a:rPr lang="fr-FR" sz="1400" dirty="0"/>
                        <a:t>Oui</a:t>
                      </a:r>
                    </a:p>
                  </a:txBody>
                  <a:tcPr anchor="ctr">
                    <a:noFill/>
                  </a:tcPr>
                </a:tc>
                <a:tc>
                  <a:txBody>
                    <a:bodyPr/>
                    <a:lstStyle/>
                    <a:p>
                      <a:pPr algn="ctr"/>
                      <a:r>
                        <a:rPr lang="fr-FR" sz="1400" dirty="0"/>
                        <a:t>Oui</a:t>
                      </a:r>
                    </a:p>
                  </a:txBody>
                  <a:tcPr anchor="ctr">
                    <a:noFill/>
                  </a:tcPr>
                </a:tc>
                <a:tc>
                  <a:txBody>
                    <a:bodyPr/>
                    <a:lstStyle/>
                    <a:p>
                      <a:pPr algn="ctr"/>
                      <a:r>
                        <a:rPr lang="fr-FR" sz="1400" b="1" dirty="0">
                          <a:solidFill>
                            <a:schemeClr val="tx1"/>
                          </a:solidFill>
                        </a:rPr>
                        <a:t>Non</a:t>
                      </a:r>
                    </a:p>
                  </a:txBody>
                  <a:tcPr anchor="ctr">
                    <a:solidFill>
                      <a:srgbClr val="FF8E00"/>
                    </a:solidFill>
                  </a:tcPr>
                </a:tc>
                <a:extLst>
                  <a:ext uri="{0D108BD9-81ED-4DB2-BD59-A6C34878D82A}">
                    <a16:rowId xmlns:a16="http://schemas.microsoft.com/office/drawing/2014/main" val="10002"/>
                  </a:ext>
                </a:extLst>
              </a:tr>
              <a:tr h="786445">
                <a:tc>
                  <a:txBody>
                    <a:bodyPr/>
                    <a:lstStyle/>
                    <a:p>
                      <a:pPr algn="l"/>
                      <a:r>
                        <a:rPr lang="fr-FR" sz="1400" b="1" dirty="0"/>
                        <a:t>Utilisation commerciale</a:t>
                      </a:r>
                    </a:p>
                  </a:txBody>
                  <a:tcPr anchor="ctr">
                    <a:solidFill>
                      <a:schemeClr val="accent5">
                        <a:lumMod val="20000"/>
                        <a:lumOff val="80000"/>
                      </a:schemeClr>
                    </a:solidFill>
                  </a:tcPr>
                </a:tc>
                <a:tc>
                  <a:txBody>
                    <a:bodyPr/>
                    <a:lstStyle/>
                    <a:p>
                      <a:pPr algn="ctr"/>
                      <a:r>
                        <a:rPr lang="fr-FR" sz="1400" dirty="0"/>
                        <a:t>Oui</a:t>
                      </a:r>
                    </a:p>
                  </a:txBody>
                  <a:tcPr anchor="ctr">
                    <a:noFill/>
                  </a:tcPr>
                </a:tc>
                <a:tc>
                  <a:txBody>
                    <a:bodyPr/>
                    <a:lstStyle/>
                    <a:p>
                      <a:pPr algn="ctr"/>
                      <a:r>
                        <a:rPr lang="fr-FR" sz="1400" dirty="0"/>
                        <a:t>Oui</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t>Oui</a:t>
                      </a:r>
                    </a:p>
                  </a:txBody>
                  <a:tcPr anchor="ctr">
                    <a:noFill/>
                  </a:tcPr>
                </a:tc>
                <a:tc>
                  <a:txBody>
                    <a:bodyPr/>
                    <a:lstStyle/>
                    <a:p>
                      <a:pPr algn="ctr"/>
                      <a:r>
                        <a:rPr lang="fr-FR" sz="1400" b="1" dirty="0">
                          <a:solidFill>
                            <a:schemeClr val="tx1"/>
                          </a:solidFill>
                        </a:rPr>
                        <a:t>Non</a:t>
                      </a:r>
                    </a:p>
                  </a:txBody>
                  <a:tcPr anchor="ctr">
                    <a:solidFill>
                      <a:srgbClr val="FF8E00"/>
                    </a:solidFill>
                  </a:tcPr>
                </a:tc>
                <a:tc>
                  <a:txBody>
                    <a:bodyPr/>
                    <a:lstStyle/>
                    <a:p>
                      <a:pPr algn="ctr"/>
                      <a:r>
                        <a:rPr lang="fr-FR" sz="1400" b="1" dirty="0">
                          <a:solidFill>
                            <a:schemeClr val="tx1"/>
                          </a:solidFill>
                        </a:rPr>
                        <a:t>Non</a:t>
                      </a:r>
                    </a:p>
                  </a:txBody>
                  <a:tcPr anchor="ctr">
                    <a:solidFill>
                      <a:srgbClr val="FF8E00"/>
                    </a:solidFill>
                  </a:tcPr>
                </a:tc>
                <a:tc>
                  <a:txBody>
                    <a:bodyPr/>
                    <a:lstStyle/>
                    <a:p>
                      <a:pPr algn="ctr"/>
                      <a:r>
                        <a:rPr lang="fr-FR" sz="1400" b="1" dirty="0">
                          <a:solidFill>
                            <a:schemeClr val="tx1"/>
                          </a:solidFill>
                        </a:rPr>
                        <a:t>Non</a:t>
                      </a:r>
                    </a:p>
                  </a:txBody>
                  <a:tcPr anchor="ctr">
                    <a:solidFill>
                      <a:srgbClr val="FF8E00"/>
                    </a:solidFill>
                  </a:tcPr>
                </a:tc>
                <a:extLst>
                  <a:ext uri="{0D108BD9-81ED-4DB2-BD59-A6C34878D82A}">
                    <a16:rowId xmlns:a16="http://schemas.microsoft.com/office/drawing/2014/main" val="10003"/>
                  </a:ext>
                </a:extLst>
              </a:tr>
              <a:tr h="786445">
                <a:tc>
                  <a:txBody>
                    <a:bodyPr/>
                    <a:lstStyle/>
                    <a:p>
                      <a:pPr algn="l"/>
                      <a:r>
                        <a:rPr lang="fr-FR" sz="1400" b="1" dirty="0"/>
                        <a:t>Citation</a:t>
                      </a:r>
                      <a:r>
                        <a:rPr lang="fr-FR" sz="1400" b="1" baseline="0" dirty="0"/>
                        <a:t> du nom de l’auteur</a:t>
                      </a:r>
                      <a:endParaRPr lang="fr-FR" sz="1400" b="1" dirty="0"/>
                    </a:p>
                  </a:txBody>
                  <a:tcPr anchor="ctr">
                    <a:solidFill>
                      <a:schemeClr val="accent5">
                        <a:lumMod val="20000"/>
                        <a:lumOff val="80000"/>
                      </a:schemeClr>
                    </a:solidFill>
                  </a:tcPr>
                </a:tc>
                <a:tc>
                  <a:txBody>
                    <a:bodyPr/>
                    <a:lstStyle/>
                    <a:p>
                      <a:pPr algn="ctr"/>
                      <a:r>
                        <a:rPr lang="fr-FR" sz="1400" dirty="0"/>
                        <a:t>Oui</a:t>
                      </a:r>
                    </a:p>
                  </a:txBody>
                  <a:tcPr anchor="ctr">
                    <a:noFill/>
                  </a:tcPr>
                </a:tc>
                <a:tc>
                  <a:txBody>
                    <a:bodyPr/>
                    <a:lstStyle/>
                    <a:p>
                      <a:pPr algn="ctr"/>
                      <a:r>
                        <a:rPr lang="fr-FR" sz="1400" dirty="0"/>
                        <a:t>Oui</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a:t>Oui</a:t>
                      </a:r>
                    </a:p>
                    <a:p>
                      <a:pPr algn="ctr"/>
                      <a:endParaRPr lang="fr-FR" sz="1400" dirty="0"/>
                    </a:p>
                  </a:txBody>
                  <a:tcPr anchor="ctr">
                    <a:noFill/>
                  </a:tcPr>
                </a:tc>
                <a:tc>
                  <a:txBody>
                    <a:bodyPr/>
                    <a:lstStyle/>
                    <a:p>
                      <a:pPr algn="ctr"/>
                      <a:r>
                        <a:rPr lang="fr-FR" sz="1400" dirty="0"/>
                        <a:t>Oui</a:t>
                      </a:r>
                    </a:p>
                  </a:txBody>
                  <a:tcPr anchor="ctr">
                    <a:noFill/>
                  </a:tcPr>
                </a:tc>
                <a:tc>
                  <a:txBody>
                    <a:bodyPr/>
                    <a:lstStyle/>
                    <a:p>
                      <a:pPr algn="ctr"/>
                      <a:r>
                        <a:rPr lang="fr-FR" sz="1400" dirty="0"/>
                        <a:t>Oui</a:t>
                      </a:r>
                    </a:p>
                  </a:txBody>
                  <a:tcPr anchor="ctr">
                    <a:noFill/>
                  </a:tcPr>
                </a:tc>
                <a:tc>
                  <a:txBody>
                    <a:bodyPr/>
                    <a:lstStyle/>
                    <a:p>
                      <a:pPr algn="ctr"/>
                      <a:r>
                        <a:rPr lang="fr-FR" sz="1400" dirty="0"/>
                        <a:t>Oui</a:t>
                      </a:r>
                    </a:p>
                  </a:txBody>
                  <a:tcPr anchor="ctr">
                    <a:noFill/>
                  </a:tcPr>
                </a:tc>
                <a:extLst>
                  <a:ext uri="{0D108BD9-81ED-4DB2-BD59-A6C34878D82A}">
                    <a16:rowId xmlns:a16="http://schemas.microsoft.com/office/drawing/2014/main" val="10004"/>
                  </a:ext>
                </a:extLst>
              </a:tr>
              <a:tr h="659567">
                <a:tc>
                  <a:txBody>
                    <a:bodyPr/>
                    <a:lstStyle/>
                    <a:p>
                      <a:pPr algn="l"/>
                      <a:r>
                        <a:rPr lang="fr-FR" sz="1400" b="1" dirty="0"/>
                        <a:t>Nouvelles</a:t>
                      </a:r>
                      <a:r>
                        <a:rPr lang="fr-FR" sz="1400" b="1" baseline="0" dirty="0"/>
                        <a:t> œuvres diffusées avec la même license CC</a:t>
                      </a:r>
                      <a:endParaRPr lang="fr-FR" sz="1400" b="1" dirty="0"/>
                    </a:p>
                  </a:txBody>
                  <a:tcPr anchor="ctr">
                    <a:solidFill>
                      <a:schemeClr val="accent5">
                        <a:lumMod val="20000"/>
                        <a:lumOff val="80000"/>
                      </a:schemeClr>
                    </a:solidFill>
                  </a:tcPr>
                </a:tc>
                <a:tc>
                  <a:txBody>
                    <a:bodyPr/>
                    <a:lstStyle/>
                    <a:p>
                      <a:pPr algn="ctr"/>
                      <a:r>
                        <a:rPr lang="fr-FR" sz="1400" b="1" dirty="0">
                          <a:solidFill>
                            <a:schemeClr val="tx1"/>
                          </a:solidFill>
                        </a:rPr>
                        <a:t>Non</a:t>
                      </a:r>
                    </a:p>
                  </a:txBody>
                  <a:tcPr anchor="ctr">
                    <a:solidFill>
                      <a:srgbClr val="FF8E00"/>
                    </a:solidFill>
                  </a:tcPr>
                </a:tc>
                <a:tc>
                  <a:txBody>
                    <a:bodyPr/>
                    <a:lstStyle/>
                    <a:p>
                      <a:pPr algn="ctr"/>
                      <a:r>
                        <a:rPr lang="fr-FR" sz="1400" dirty="0">
                          <a:solidFill>
                            <a:schemeClr val="tx1"/>
                          </a:solidFill>
                        </a:rPr>
                        <a:t>Oui</a:t>
                      </a:r>
                    </a:p>
                  </a:txBody>
                  <a:tcPr anchor="ctr">
                    <a:noFill/>
                  </a:tcPr>
                </a:tc>
                <a:tc>
                  <a:txBody>
                    <a:bodyPr/>
                    <a:lstStyle/>
                    <a:p>
                      <a:pPr algn="ctr"/>
                      <a:r>
                        <a:rPr lang="fr-FR" sz="1400" b="1" dirty="0">
                          <a:solidFill>
                            <a:schemeClr val="tx1"/>
                          </a:solidFill>
                        </a:rPr>
                        <a:t>Non</a:t>
                      </a:r>
                    </a:p>
                  </a:txBody>
                  <a:tcPr anchor="ctr">
                    <a:solidFill>
                      <a:srgbClr val="FF8E00"/>
                    </a:solidFill>
                  </a:tcPr>
                </a:tc>
                <a:tc>
                  <a:txBody>
                    <a:bodyPr/>
                    <a:lstStyle/>
                    <a:p>
                      <a:pPr algn="ctr"/>
                      <a:r>
                        <a:rPr lang="fr-FR" sz="1400" b="1" dirty="0">
                          <a:solidFill>
                            <a:schemeClr val="tx1"/>
                          </a:solidFill>
                        </a:rPr>
                        <a:t>Non</a:t>
                      </a:r>
                    </a:p>
                  </a:txBody>
                  <a:tcPr anchor="ctr">
                    <a:solidFill>
                      <a:srgbClr val="FF8E00"/>
                    </a:solidFill>
                  </a:tcPr>
                </a:tc>
                <a:tc>
                  <a:txBody>
                    <a:bodyPr/>
                    <a:lstStyle/>
                    <a:p>
                      <a:pPr algn="ctr"/>
                      <a:r>
                        <a:rPr lang="fr-FR" sz="1400" dirty="0"/>
                        <a:t>Oui</a:t>
                      </a:r>
                    </a:p>
                  </a:txBody>
                  <a:tcPr anchor="ctr">
                    <a:noFill/>
                  </a:tcPr>
                </a:tc>
                <a:tc>
                  <a:txBody>
                    <a:bodyPr/>
                    <a:lstStyle/>
                    <a:p>
                      <a:pPr algn="ctr"/>
                      <a:r>
                        <a:rPr lang="fr-FR" sz="1400" dirty="0"/>
                        <a:t>Oui</a:t>
                      </a:r>
                    </a:p>
                  </a:txBody>
                  <a:tcPr anchor="ctr">
                    <a:noFill/>
                  </a:tcPr>
                </a:tc>
                <a:extLst>
                  <a:ext uri="{0D108BD9-81ED-4DB2-BD59-A6C34878D82A}">
                    <a16:rowId xmlns:a16="http://schemas.microsoft.com/office/drawing/2014/main" val="10005"/>
                  </a:ext>
                </a:extLst>
              </a:tr>
            </a:tbl>
          </a:graphicData>
        </a:graphic>
      </p:graphicFrame>
      <p:pic>
        <p:nvPicPr>
          <p:cNvPr id="2" name="Image 1"/>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3214207" y="1618169"/>
            <a:ext cx="1130300" cy="381000"/>
          </a:xfrm>
          <a:prstGeom prst="rect">
            <a:avLst/>
          </a:prstGeom>
        </p:spPr>
      </p:pic>
      <p:pic>
        <p:nvPicPr>
          <p:cNvPr id="3" name="Image 2"/>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4601170" y="1618169"/>
            <a:ext cx="1143000" cy="393700"/>
          </a:xfrm>
          <a:prstGeom prst="rect">
            <a:avLst/>
          </a:prstGeom>
        </p:spPr>
      </p:pic>
      <p:pic>
        <p:nvPicPr>
          <p:cNvPr id="6" name="Image 5"/>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6000833" y="1618169"/>
            <a:ext cx="1117600" cy="393700"/>
          </a:xfrm>
          <a:prstGeom prst="rect">
            <a:avLst/>
          </a:prstGeom>
        </p:spPr>
      </p:pic>
      <p:pic>
        <p:nvPicPr>
          <p:cNvPr id="8" name="Image 7"/>
          <p:cNvPicPr>
            <a:picLocks noChangeAspect="1"/>
          </p:cNvPicPr>
          <p:nvPr>
            <p:custDataLst>
              <p:tags r:id="rId7"/>
            </p:custDataLst>
          </p:nvPr>
        </p:nvPicPr>
        <p:blipFill>
          <a:blip r:embed="rId16">
            <a:extLst>
              <a:ext uri="{28A0092B-C50C-407E-A947-70E740481C1C}">
                <a14:useLocalDpi xmlns:a14="http://schemas.microsoft.com/office/drawing/2010/main" val="0"/>
              </a:ext>
            </a:extLst>
          </a:blip>
          <a:stretch>
            <a:fillRect/>
          </a:stretch>
        </p:blipFill>
        <p:spPr>
          <a:xfrm>
            <a:off x="7332397" y="1618508"/>
            <a:ext cx="1130300" cy="406400"/>
          </a:xfrm>
          <a:prstGeom prst="rect">
            <a:avLst/>
          </a:prstGeom>
        </p:spPr>
      </p:pic>
      <p:pic>
        <p:nvPicPr>
          <p:cNvPr id="9" name="Image 8"/>
          <p:cNvPicPr>
            <a:picLocks noChangeAspect="1"/>
          </p:cNvPicPr>
          <p:nvPr>
            <p:custDataLst>
              <p:tags r:id="rId8"/>
            </p:custDataLst>
          </p:nvPr>
        </p:nvPicPr>
        <p:blipFill>
          <a:blip r:embed="rId17">
            <a:extLst>
              <a:ext uri="{28A0092B-C50C-407E-A947-70E740481C1C}">
                <a14:useLocalDpi xmlns:a14="http://schemas.microsoft.com/office/drawing/2010/main" val="0"/>
              </a:ext>
            </a:extLst>
          </a:blip>
          <a:stretch>
            <a:fillRect/>
          </a:stretch>
        </p:blipFill>
        <p:spPr>
          <a:xfrm>
            <a:off x="8816740" y="1611819"/>
            <a:ext cx="1104900" cy="393700"/>
          </a:xfrm>
          <a:prstGeom prst="rect">
            <a:avLst/>
          </a:prstGeom>
        </p:spPr>
      </p:pic>
      <p:pic>
        <p:nvPicPr>
          <p:cNvPr id="10" name="Image 9"/>
          <p:cNvPicPr>
            <a:picLocks noChangeAspect="1"/>
          </p:cNvPicPr>
          <p:nvPr>
            <p:custDataLst>
              <p:tags r:id="rId9"/>
            </p:custDataLst>
          </p:nvPr>
        </p:nvPicPr>
        <p:blipFill>
          <a:blip r:embed="rId18">
            <a:extLst>
              <a:ext uri="{28A0092B-C50C-407E-A947-70E740481C1C}">
                <a14:useLocalDpi xmlns:a14="http://schemas.microsoft.com/office/drawing/2010/main" val="0"/>
              </a:ext>
            </a:extLst>
          </a:blip>
          <a:stretch>
            <a:fillRect/>
          </a:stretch>
        </p:blipFill>
        <p:spPr>
          <a:xfrm>
            <a:off x="10108264" y="1611819"/>
            <a:ext cx="1130300" cy="393700"/>
          </a:xfrm>
          <a:prstGeom prst="rect">
            <a:avLst/>
          </a:prstGeom>
        </p:spPr>
      </p:pic>
      <p:pic>
        <p:nvPicPr>
          <p:cNvPr id="11" name="Image 10"/>
          <p:cNvPicPr>
            <a:picLocks noChangeAspect="1"/>
          </p:cNvPicPr>
          <p:nvPr>
            <p:custDataLst>
              <p:tags r:id="rId10"/>
            </p:custDataLst>
          </p:nvPr>
        </p:nvPicPr>
        <p:blipFill>
          <a:blip r:embed="rId1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1617955">
            <a:off x="10966151" y="4323747"/>
            <a:ext cx="1521579" cy="1485900"/>
          </a:xfrm>
          <a:prstGeom prst="rect">
            <a:avLst/>
          </a:prstGeom>
        </p:spPr>
      </p:pic>
      <p:pic>
        <p:nvPicPr>
          <p:cNvPr id="13" name="Image 12"/>
          <p:cNvPicPr>
            <a:picLocks noChangeAspect="1"/>
          </p:cNvPicPr>
          <p:nvPr>
            <p:custDataLst>
              <p:tags r:id="rId11"/>
            </p:custDataLst>
          </p:nvPr>
        </p:nvPicPr>
        <p:blipFill>
          <a:blip r:embed="rId1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834" y="3685573"/>
            <a:ext cx="1521579" cy="1485900"/>
          </a:xfrm>
          <a:prstGeom prst="rect">
            <a:avLst/>
          </a:prstGeom>
        </p:spPr>
      </p:pic>
    </p:spTree>
    <p:extLst>
      <p:ext uri="{BB962C8B-B14F-4D97-AF65-F5344CB8AC3E}">
        <p14:creationId xmlns:p14="http://schemas.microsoft.com/office/powerpoint/2010/main" val="1280296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41">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6">
              <a:alphaModFix amt="60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custDataLst>
              <p:tags r:id="rId1"/>
            </p:custDataLst>
          </p:nvPr>
        </p:nvSpPr>
        <p:spPr>
          <a:xfrm>
            <a:off x="382280" y="484632"/>
            <a:ext cx="6743844" cy="1609344"/>
          </a:xfrm>
        </p:spPr>
        <p:txBody>
          <a:bodyPr>
            <a:normAutofit/>
          </a:bodyPr>
          <a:lstStyle/>
          <a:p>
            <a:r>
              <a:rPr lang="fr-CA" sz="4800" dirty="0"/>
              <a:t>Ressources pour trouver des images</a:t>
            </a:r>
            <a:endParaRPr lang="fr-CA" sz="4800" b="1" dirty="0"/>
          </a:p>
        </p:txBody>
      </p:sp>
      <p:sp>
        <p:nvSpPr>
          <p:cNvPr id="3" name="Espace réservé du contenu 2"/>
          <p:cNvSpPr>
            <a:spLocks noGrp="1"/>
          </p:cNvSpPr>
          <p:nvPr>
            <p:ph idx="1"/>
            <p:custDataLst>
              <p:tags r:id="rId2"/>
            </p:custDataLst>
          </p:nvPr>
        </p:nvSpPr>
        <p:spPr>
          <a:xfrm>
            <a:off x="382279" y="2847108"/>
            <a:ext cx="6743845" cy="3325091"/>
          </a:xfrm>
        </p:spPr>
        <p:txBody>
          <a:bodyPr>
            <a:normAutofit/>
          </a:bodyPr>
          <a:lstStyle/>
          <a:p>
            <a:r>
              <a:rPr lang="fr-CA" sz="1800" dirty="0"/>
              <a:t>Le site de la bibliothèque propose plusieurs ressources d’images libres de droits.</a:t>
            </a:r>
          </a:p>
          <a:p>
            <a:pPr marL="274320" lvl="1" indent="0">
              <a:buNone/>
            </a:pPr>
            <a:r>
              <a:rPr lang="fr-CA" sz="1600" dirty="0">
                <a:hlinkClick r:id="rId8"/>
              </a:rPr>
              <a:t>https://www.cgodin.qc.ca/bibliotheque/outils-de-recherche/</a:t>
            </a:r>
            <a:endParaRPr lang="fr-CA" sz="1600" dirty="0"/>
          </a:p>
          <a:p>
            <a:pPr marL="0" indent="0">
              <a:buNone/>
            </a:pPr>
            <a:endParaRPr lang="fr-CA" sz="1800" dirty="0"/>
          </a:p>
          <a:p>
            <a:r>
              <a:rPr lang="fr-CA" sz="1800" b="1" cap="all" dirty="0"/>
              <a:t>Attention  : </a:t>
            </a:r>
            <a:r>
              <a:rPr lang="fr-CA" sz="1800" b="1" dirty="0"/>
              <a:t>il faut toujours vérifier les conditions d’utilisation.</a:t>
            </a:r>
          </a:p>
          <a:p>
            <a:endParaRPr lang="fr-CA" sz="1800" dirty="0"/>
          </a:p>
        </p:txBody>
      </p:sp>
      <p:pic>
        <p:nvPicPr>
          <p:cNvPr id="6" name="Image 5">
            <a:hlinkClick r:id="rId8"/>
            <a:extLst>
              <a:ext uri="{FF2B5EF4-FFF2-40B4-BE49-F238E27FC236}">
                <a16:creationId xmlns:a16="http://schemas.microsoft.com/office/drawing/2014/main" id="{9B29E8A4-5328-4470-AD89-E3B834EE55AF}"/>
              </a:ext>
            </a:extLst>
          </p:cNvPr>
          <p:cNvPicPr>
            <a:picLocks noChangeAspect="1"/>
          </p:cNvPicPr>
          <p:nvPr/>
        </p:nvPicPr>
        <p:blipFill>
          <a:blip r:embed="rId9"/>
          <a:stretch>
            <a:fillRect/>
          </a:stretch>
        </p:blipFill>
        <p:spPr>
          <a:xfrm>
            <a:off x="8092903" y="1437588"/>
            <a:ext cx="3766022" cy="4161351"/>
          </a:xfrm>
          <a:prstGeom prst="rect">
            <a:avLst/>
          </a:prstGeom>
        </p:spPr>
      </p:pic>
      <p:sp>
        <p:nvSpPr>
          <p:cNvPr id="5" name="Espace réservé du pied de page 4"/>
          <p:cNvSpPr>
            <a:spLocks noGrp="1"/>
          </p:cNvSpPr>
          <p:nvPr>
            <p:ph type="ftr" sz="quarter" idx="11"/>
            <p:custDataLst>
              <p:tags r:id="rId3"/>
            </p:custDataLst>
          </p:nvPr>
        </p:nvSpPr>
        <p:spPr>
          <a:xfrm>
            <a:off x="382279" y="6272784"/>
            <a:ext cx="4435857" cy="365125"/>
          </a:xfrm>
        </p:spPr>
        <p:txBody>
          <a:bodyPr>
            <a:normAutofit/>
          </a:bodyPr>
          <a:lstStyle/>
          <a:p>
            <a:endParaRPr lang="en-US" dirty="0"/>
          </a:p>
        </p:txBody>
      </p:sp>
      <p:sp>
        <p:nvSpPr>
          <p:cNvPr id="4" name="Espace réservé de la date 3"/>
          <p:cNvSpPr>
            <a:spLocks noGrp="1"/>
          </p:cNvSpPr>
          <p:nvPr>
            <p:ph type="dt" sz="half" idx="10"/>
            <p:custDataLst>
              <p:tags r:id="rId4"/>
            </p:custDataLst>
          </p:nvPr>
        </p:nvSpPr>
        <p:spPr>
          <a:xfrm>
            <a:off x="7964424" y="6272784"/>
            <a:ext cx="3273552" cy="365125"/>
          </a:xfrm>
        </p:spPr>
        <p:txBody>
          <a:bodyPr>
            <a:normAutofit/>
          </a:bodyPr>
          <a:lstStyle/>
          <a:p>
            <a:pPr>
              <a:spcAft>
                <a:spcPts val="600"/>
              </a:spcAft>
            </a:pPr>
            <a:endParaRPr lang="en-US" dirty="0"/>
          </a:p>
        </p:txBody>
      </p:sp>
      <p:grpSp>
        <p:nvGrpSpPr>
          <p:cNvPr id="61" name="Group 43">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5" name="Oval 44">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10">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2" name="Oval 45">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76519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dirty="0"/>
              <a:t>Pour alléger un travail </a:t>
            </a:r>
            <a:r>
              <a:rPr lang="fr-CA" sz="2500" dirty="0"/>
              <a:t>(Texte ou PAO*)</a:t>
            </a:r>
          </a:p>
        </p:txBody>
      </p:sp>
      <p:sp>
        <p:nvSpPr>
          <p:cNvPr id="7" name="Espace réservé du contenu 6"/>
          <p:cNvSpPr>
            <a:spLocks noGrp="1"/>
          </p:cNvSpPr>
          <p:nvPr>
            <p:ph idx="1"/>
            <p:custDataLst>
              <p:tags r:id="rId2"/>
            </p:custDataLst>
          </p:nvPr>
        </p:nvSpPr>
        <p:spPr>
          <a:xfrm>
            <a:off x="4633570" y="2479353"/>
            <a:ext cx="6791615" cy="3733800"/>
          </a:xfrm>
        </p:spPr>
        <p:txBody>
          <a:bodyPr>
            <a:normAutofit/>
          </a:bodyPr>
          <a:lstStyle/>
          <a:p>
            <a:r>
              <a:rPr lang="fr-CA" dirty="0"/>
              <a:t>On peut créer une liste des figures en annexe du travail</a:t>
            </a:r>
            <a:br>
              <a:rPr lang="fr-CA" dirty="0"/>
            </a:br>
            <a:br>
              <a:rPr lang="fr-CA" dirty="0"/>
            </a:br>
            <a:br>
              <a:rPr lang="fr-CA" dirty="0"/>
            </a:br>
            <a:r>
              <a:rPr lang="fr-CA" dirty="0"/>
              <a:t>Liste des figures :</a:t>
            </a:r>
          </a:p>
          <a:p>
            <a:pPr lvl="1"/>
            <a:r>
              <a:rPr lang="fr-CA" b="1" i="0" dirty="0"/>
              <a:t>Figure 1</a:t>
            </a:r>
            <a:r>
              <a:rPr lang="fr-CA" b="1" dirty="0"/>
              <a:t> </a:t>
            </a:r>
          </a:p>
          <a:p>
            <a:pPr marL="548640" lvl="2" indent="0">
              <a:buNone/>
            </a:pPr>
            <a:r>
              <a:rPr lang="fr-CA" i="0" dirty="0" err="1"/>
              <a:t>Bouguereau</a:t>
            </a:r>
            <a:r>
              <a:rPr lang="fr-CA" i="0" dirty="0"/>
              <a:t>, W.(1884). La parure des champs </a:t>
            </a:r>
            <a:r>
              <a:rPr lang="fr-CA" sz="1500" dirty="0"/>
              <a:t>[</a:t>
            </a:r>
            <a:r>
              <a:rPr lang="fr-CA" i="0" dirty="0"/>
              <a:t>Huile sur toile</a:t>
            </a:r>
            <a:r>
              <a:rPr lang="fr-CA" sz="2000" i="0" dirty="0"/>
              <a:t>].</a:t>
            </a:r>
            <a:r>
              <a:rPr lang="fr-CA" i="0" dirty="0"/>
              <a:t> Musée des Beaux-Arts de Montréal, </a:t>
            </a:r>
            <a:r>
              <a:rPr lang="fr-CA" dirty="0">
                <a:hlinkClick r:id="rId8"/>
              </a:rPr>
              <a:t>https://www.mbam.qc.ca/collections/art-international-ancien-et-moderne/#detail-4578</a:t>
            </a:r>
            <a:r>
              <a:rPr lang="fr-CA" dirty="0"/>
              <a:t> </a:t>
            </a:r>
            <a:br>
              <a:rPr lang="fr-CA" i="0" dirty="0"/>
            </a:br>
            <a:br>
              <a:rPr lang="fr-CA" i="0" dirty="0"/>
            </a:br>
            <a:br>
              <a:rPr lang="fr-CA" dirty="0"/>
            </a:br>
            <a:endParaRPr lang="fr-CA" dirty="0"/>
          </a:p>
          <a:p>
            <a:endParaRPr lang="fr-CA" dirty="0"/>
          </a:p>
        </p:txBody>
      </p:sp>
      <p:sp>
        <p:nvSpPr>
          <p:cNvPr id="6" name="Espace réservé du pied de page 5"/>
          <p:cNvSpPr>
            <a:spLocks noGrp="1"/>
          </p:cNvSpPr>
          <p:nvPr>
            <p:ph type="ftr" sz="quarter" idx="11"/>
            <p:custDataLst>
              <p:tags r:id="rId3"/>
            </p:custDataLst>
          </p:nvPr>
        </p:nvSpPr>
        <p:spPr>
          <a:xfrm>
            <a:off x="4800600" y="6210300"/>
            <a:ext cx="6437376" cy="885825"/>
          </a:xfrm>
        </p:spPr>
        <p:txBody>
          <a:bodyPr/>
          <a:lstStyle/>
          <a:p>
            <a:pPr algn="r"/>
            <a:r>
              <a:rPr lang="en-US" dirty="0"/>
              <a:t>* Présentation assistée par ordinateur</a:t>
            </a:r>
          </a:p>
        </p:txBody>
      </p:sp>
      <p:pic>
        <p:nvPicPr>
          <p:cNvPr id="8" name="Image 7"/>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1484086" y="1620156"/>
            <a:ext cx="2246085" cy="4157977"/>
          </a:xfrm>
          <a:prstGeom prst="rect">
            <a:avLst/>
          </a:prstGeom>
        </p:spPr>
      </p:pic>
      <p:sp>
        <p:nvSpPr>
          <p:cNvPr id="9" name="ZoneTexte 8"/>
          <p:cNvSpPr txBox="1"/>
          <p:nvPr>
            <p:custDataLst>
              <p:tags r:id="rId5"/>
            </p:custDataLst>
          </p:nvPr>
        </p:nvSpPr>
        <p:spPr>
          <a:xfrm>
            <a:off x="1484086" y="5804263"/>
            <a:ext cx="2699657" cy="461665"/>
          </a:xfrm>
          <a:prstGeom prst="rect">
            <a:avLst/>
          </a:prstGeom>
          <a:noFill/>
        </p:spPr>
        <p:txBody>
          <a:bodyPr wrap="square" rtlCol="0">
            <a:spAutoFit/>
          </a:bodyPr>
          <a:lstStyle/>
          <a:p>
            <a:r>
              <a:rPr lang="fr-CA" sz="1200" dirty="0"/>
              <a:t>Figure 1 </a:t>
            </a:r>
            <a:br>
              <a:rPr lang="fr-CA" sz="1200" dirty="0"/>
            </a:br>
            <a:r>
              <a:rPr lang="fr-CA" sz="1200" dirty="0"/>
              <a:t>(</a:t>
            </a:r>
            <a:r>
              <a:rPr lang="fr-CA" sz="1200" dirty="0" err="1"/>
              <a:t>Bouguereau</a:t>
            </a:r>
            <a:r>
              <a:rPr lang="fr-CA" sz="1200" dirty="0"/>
              <a:t>, 1884)</a:t>
            </a:r>
          </a:p>
        </p:txBody>
      </p:sp>
      <p:sp>
        <p:nvSpPr>
          <p:cNvPr id="10" name="ZoneTexte 9"/>
          <p:cNvSpPr txBox="1"/>
          <p:nvPr>
            <p:custDataLst>
              <p:tags r:id="rId6"/>
            </p:custDataLst>
          </p:nvPr>
        </p:nvSpPr>
        <p:spPr>
          <a:xfrm>
            <a:off x="4528457" y="1751401"/>
            <a:ext cx="6896729" cy="400110"/>
          </a:xfrm>
          <a:prstGeom prst="rect">
            <a:avLst/>
          </a:prstGeom>
          <a:noFill/>
        </p:spPr>
        <p:txBody>
          <a:bodyPr wrap="square" rtlCol="0">
            <a:spAutoFit/>
          </a:bodyPr>
          <a:lstStyle/>
          <a:p>
            <a:r>
              <a:rPr lang="fr-CA" sz="2000" b="1" dirty="0">
                <a:solidFill>
                  <a:srgbClr val="C00000"/>
                </a:solidFill>
              </a:rPr>
              <a:t>AVEC L’ACCORD PRÉALABLE DE </a:t>
            </a:r>
            <a:r>
              <a:rPr lang="fr-CA" sz="2000" b="1" dirty="0" err="1">
                <a:solidFill>
                  <a:srgbClr val="C00000"/>
                </a:solidFill>
              </a:rPr>
              <a:t>L’ENSEIGNANTe</a:t>
            </a:r>
            <a:endParaRPr lang="fr-CA" sz="2000" b="1" dirty="0">
              <a:solidFill>
                <a:srgbClr val="C00000"/>
              </a:solidFill>
            </a:endParaRPr>
          </a:p>
        </p:txBody>
      </p:sp>
    </p:spTree>
    <p:extLst>
      <p:ext uri="{BB962C8B-B14F-4D97-AF65-F5344CB8AC3E}">
        <p14:creationId xmlns:p14="http://schemas.microsoft.com/office/powerpoint/2010/main" val="2002750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7"/>
</p:tagLst>
</file>

<file path=ppt/tags/tag29.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9"/>
</p:tagLst>
</file>

<file path=ppt/tags/tag31.xml><?xml version="1.0" encoding="utf-8"?>
<p:tagLst xmlns:a="http://schemas.openxmlformats.org/drawingml/2006/main" xmlns:r="http://schemas.openxmlformats.org/officeDocument/2006/relationships" xmlns:p="http://schemas.openxmlformats.org/presentationml/2006/main">
  <p:tag name="NUM" val="10"/>
</p:tagLst>
</file>

<file path=ppt/tags/tag32.xml><?xml version="1.0" encoding="utf-8"?>
<p:tagLst xmlns:a="http://schemas.openxmlformats.org/drawingml/2006/main" xmlns:r="http://schemas.openxmlformats.org/officeDocument/2006/relationships" xmlns:p="http://schemas.openxmlformats.org/presentationml/2006/main">
  <p:tag name="NUM" val="11"/>
</p:tagLst>
</file>

<file path=ppt/tags/tag33.xml><?xml version="1.0" encoding="utf-8"?>
<p:tagLst xmlns:a="http://schemas.openxmlformats.org/drawingml/2006/main" xmlns:r="http://schemas.openxmlformats.org/officeDocument/2006/relationships" xmlns:p="http://schemas.openxmlformats.org/presentationml/2006/main">
  <p:tag name="NUM" val="1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3.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Type de bois">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ersonnalisé San">
      <a:majorFont>
        <a:latin typeface="Rockwell Condensed"/>
        <a:ea typeface=""/>
        <a:cs typeface=""/>
      </a:majorFont>
      <a:minorFont>
        <a:latin typeface="Century Gothic"/>
        <a:ea typeface=""/>
        <a:cs typeface=""/>
      </a:minorFont>
    </a:fontScheme>
    <a:fmtScheme name="Type de bois">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0C69DB759296C499D5C253D66B062CD" ma:contentTypeVersion="11" ma:contentTypeDescription="Crée un document." ma:contentTypeScope="" ma:versionID="4b5c8c85daf895f19b95b14af7306dbe">
  <xsd:schema xmlns:xsd="http://www.w3.org/2001/XMLSchema" xmlns:xs="http://www.w3.org/2001/XMLSchema" xmlns:p="http://schemas.microsoft.com/office/2006/metadata/properties" xmlns:ns3="19f8d17d-f3a9-440c-8785-eef3134cdee4" xmlns:ns4="3ef5b575-274b-4483-8a96-94525ab2f7b4" targetNamespace="http://schemas.microsoft.com/office/2006/metadata/properties" ma:root="true" ma:fieldsID="92bb9a4ed5c09f9c1d7ffd137dbe2ca7" ns3:_="" ns4:_="">
    <xsd:import namespace="19f8d17d-f3a9-440c-8785-eef3134cdee4"/>
    <xsd:import namespace="3ef5b575-274b-4483-8a96-94525ab2f7b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f8d17d-f3a9-440c-8785-eef3134cde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f5b575-274b-4483-8a96-94525ab2f7b4"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SharingHintHash" ma:index="18"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CF9DCE-C436-4E28-82DE-489A4A83A4D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E32DD28-18E7-4010-9E15-DD73C3D689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f8d17d-f3a9-440c-8785-eef3134cdee4"/>
    <ds:schemaRef ds:uri="3ef5b575-274b-4483-8a96-94525ab2f7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25C710-E1E0-468D-86BC-7A279A1D25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TotalTime>
  <Words>671</Words>
  <Application>Microsoft Office PowerPoint</Application>
  <PresentationFormat>Grand écran</PresentationFormat>
  <Paragraphs>75</Paragraphs>
  <Slides>11</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Calibri</vt:lpstr>
      <vt:lpstr>Century Gothic</vt:lpstr>
      <vt:lpstr>Rockwell</vt:lpstr>
      <vt:lpstr>Rockwell Condensed</vt:lpstr>
      <vt:lpstr>Rockwell Extra Bold</vt:lpstr>
      <vt:lpstr>Wingdings</vt:lpstr>
      <vt:lpstr>Type de bois</vt:lpstr>
      <vt:lpstr>Présentation PowerPoint</vt:lpstr>
      <vt:lpstr>Présentation PowerPoint</vt:lpstr>
      <vt:lpstr>Google</vt:lpstr>
      <vt:lpstr>Google</vt:lpstr>
      <vt:lpstr>Quelques distinctions</vt:lpstr>
      <vt:lpstr>Présentation PowerPoint</vt:lpstr>
      <vt:lpstr>Synthèse des Licences Creative Commons </vt:lpstr>
      <vt:lpstr>Ressources pour trouver des images</vt:lpstr>
      <vt:lpstr>Pour alléger un travail (Texte ou PAO*)</vt:lpstr>
      <vt:lpstr>J’ai besoin… d’une photo de la tour Eiffel</vt:lpstr>
      <vt:lpstr>Comment compléter la référence bibliographique d’une image – Style APA.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utilisation d’images </dc:title>
  <dc:creator>Sandra Lenneville</dc:creator>
  <cp:lastModifiedBy>Sandra Lenneville</cp:lastModifiedBy>
  <cp:revision>3</cp:revision>
  <dcterms:created xsi:type="dcterms:W3CDTF">2020-06-02T18:36:13Z</dcterms:created>
  <dcterms:modified xsi:type="dcterms:W3CDTF">2020-09-01T17:14:59Z</dcterms:modified>
</cp:coreProperties>
</file>