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417" r:id="rId2"/>
    <p:sldId id="368" r:id="rId3"/>
    <p:sldId id="422" r:id="rId4"/>
    <p:sldId id="424" r:id="rId5"/>
    <p:sldId id="390" r:id="rId6"/>
    <p:sldId id="420" r:id="rId7"/>
    <p:sldId id="412" r:id="rId8"/>
    <p:sldId id="413" r:id="rId9"/>
    <p:sldId id="414" r:id="rId10"/>
    <p:sldId id="415" r:id="rId11"/>
    <p:sldId id="421" r:id="rId12"/>
    <p:sldId id="416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9699"/>
    <a:srgbClr val="E6B0B3"/>
    <a:srgbClr val="C03E43"/>
    <a:srgbClr val="DE9A9D"/>
    <a:srgbClr val="FFFFFF"/>
    <a:srgbClr val="000000"/>
    <a:srgbClr val="EFEDE3"/>
    <a:srgbClr val="FF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B6D483-AC8C-44D3-9352-4FDCC693DE51}" v="523" dt="2020-07-17T12:40:33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5" autoAdjust="0"/>
    <p:restoredTop sz="95214" autoAdjust="0"/>
  </p:normalViewPr>
  <p:slideViewPr>
    <p:cSldViewPr snapToGrid="0" snapToObjects="1">
      <p:cViewPr varScale="1">
        <p:scale>
          <a:sx n="105" d="100"/>
          <a:sy n="105" d="100"/>
        </p:scale>
        <p:origin x="4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Lenneville" userId="a384c902-9ace-4440-8c0d-a67beb09ab28" providerId="ADAL" clId="{F01388DE-CDD9-4402-8833-720DF0B5E277}"/>
    <pc:docChg chg="undo custSel addSld delSld modSld sldOrd modMainMaster">
      <pc:chgData name="Sandra Lenneville" userId="a384c902-9ace-4440-8c0d-a67beb09ab28" providerId="ADAL" clId="{F01388DE-CDD9-4402-8833-720DF0B5E277}" dt="2020-06-09T15:56:56.163" v="640" actId="20577"/>
      <pc:docMkLst>
        <pc:docMk/>
      </pc:docMkLst>
      <pc:sldChg chg="del">
        <pc:chgData name="Sandra Lenneville" userId="a384c902-9ace-4440-8c0d-a67beb09ab28" providerId="ADAL" clId="{F01388DE-CDD9-4402-8833-720DF0B5E277}" dt="2020-06-03T02:51:22.444" v="83" actId="2696"/>
        <pc:sldMkLst>
          <pc:docMk/>
          <pc:sldMk cId="2107426927" sldId="256"/>
        </pc:sldMkLst>
      </pc:sldChg>
      <pc:sldChg chg="del">
        <pc:chgData name="Sandra Lenneville" userId="a384c902-9ace-4440-8c0d-a67beb09ab28" providerId="ADAL" clId="{F01388DE-CDD9-4402-8833-720DF0B5E277}" dt="2020-06-03T02:51:23.131" v="84" actId="2696"/>
        <pc:sldMkLst>
          <pc:docMk/>
          <pc:sldMk cId="1980793428" sldId="266"/>
        </pc:sldMkLst>
      </pc:sldChg>
      <pc:sldChg chg="del">
        <pc:chgData name="Sandra Lenneville" userId="a384c902-9ace-4440-8c0d-a67beb09ab28" providerId="ADAL" clId="{F01388DE-CDD9-4402-8833-720DF0B5E277}" dt="2020-06-03T02:51:24.454" v="86" actId="2696"/>
        <pc:sldMkLst>
          <pc:docMk/>
          <pc:sldMk cId="1765192678" sldId="269"/>
        </pc:sldMkLst>
      </pc:sldChg>
      <pc:sldChg chg="del">
        <pc:chgData name="Sandra Lenneville" userId="a384c902-9ace-4440-8c0d-a67beb09ab28" providerId="ADAL" clId="{F01388DE-CDD9-4402-8833-720DF0B5E277}" dt="2020-06-03T02:51:25.352" v="87" actId="2696"/>
        <pc:sldMkLst>
          <pc:docMk/>
          <pc:sldMk cId="200275006" sldId="271"/>
        </pc:sldMkLst>
      </pc:sldChg>
      <pc:sldChg chg="modSp del">
        <pc:chgData name="Sandra Lenneville" userId="a384c902-9ace-4440-8c0d-a67beb09ab28" providerId="ADAL" clId="{F01388DE-CDD9-4402-8833-720DF0B5E277}" dt="2020-06-09T15:35:48.226" v="138" actId="2696"/>
        <pc:sldMkLst>
          <pc:docMk/>
          <pc:sldMk cId="1915754766" sldId="272"/>
        </pc:sldMkLst>
        <pc:spChg chg="mod">
          <ac:chgData name="Sandra Lenneville" userId="a384c902-9ace-4440-8c0d-a67beb09ab28" providerId="ADAL" clId="{F01388DE-CDD9-4402-8833-720DF0B5E277}" dt="2020-06-02T15:04:26.265" v="8" actId="20577"/>
          <ac:spMkLst>
            <pc:docMk/>
            <pc:sldMk cId="1915754766" sldId="272"/>
            <ac:spMk id="3" creationId="{00000000-0000-0000-0000-000000000000}"/>
          </ac:spMkLst>
        </pc:spChg>
      </pc:sldChg>
      <pc:sldChg chg="delSp modSp ord">
        <pc:chgData name="Sandra Lenneville" userId="a384c902-9ace-4440-8c0d-a67beb09ab28" providerId="ADAL" clId="{F01388DE-CDD9-4402-8833-720DF0B5E277}" dt="2020-06-09T15:46:25.133" v="422" actId="478"/>
        <pc:sldMkLst>
          <pc:docMk/>
          <pc:sldMk cId="1409794807" sldId="273"/>
        </pc:sldMkLst>
        <pc:spChg chg="del mod">
          <ac:chgData name="Sandra Lenneville" userId="a384c902-9ace-4440-8c0d-a67beb09ab28" providerId="ADAL" clId="{F01388DE-CDD9-4402-8833-720DF0B5E277}" dt="2020-06-09T15:46:25.133" v="422" actId="478"/>
          <ac:spMkLst>
            <pc:docMk/>
            <pc:sldMk cId="1409794807" sldId="273"/>
            <ac:spMk id="4" creationId="{00000000-0000-0000-0000-000000000000}"/>
          </ac:spMkLst>
        </pc:spChg>
      </pc:sldChg>
      <pc:sldChg chg="ord">
        <pc:chgData name="Sandra Lenneville" userId="a384c902-9ace-4440-8c0d-a67beb09ab28" providerId="ADAL" clId="{F01388DE-CDD9-4402-8833-720DF0B5E277}" dt="2020-06-04T20:20:29.189" v="128"/>
        <pc:sldMkLst>
          <pc:docMk/>
          <pc:sldMk cId="280010956" sldId="282"/>
        </pc:sldMkLst>
      </pc:sldChg>
      <pc:sldChg chg="ord">
        <pc:chgData name="Sandra Lenneville" userId="a384c902-9ace-4440-8c0d-a67beb09ab28" providerId="ADAL" clId="{F01388DE-CDD9-4402-8833-720DF0B5E277}" dt="2020-06-04T20:20:50.619" v="129"/>
        <pc:sldMkLst>
          <pc:docMk/>
          <pc:sldMk cId="4253114274" sldId="283"/>
        </pc:sldMkLst>
      </pc:sldChg>
      <pc:sldChg chg="ord">
        <pc:chgData name="Sandra Lenneville" userId="a384c902-9ace-4440-8c0d-a67beb09ab28" providerId="ADAL" clId="{F01388DE-CDD9-4402-8833-720DF0B5E277}" dt="2020-06-09T15:40:01.203" v="298"/>
        <pc:sldMkLst>
          <pc:docMk/>
          <pc:sldMk cId="3861590226" sldId="287"/>
        </pc:sldMkLst>
      </pc:sldChg>
      <pc:sldChg chg="ord">
        <pc:chgData name="Sandra Lenneville" userId="a384c902-9ace-4440-8c0d-a67beb09ab28" providerId="ADAL" clId="{F01388DE-CDD9-4402-8833-720DF0B5E277}" dt="2020-06-09T15:39:12.115" v="296"/>
        <pc:sldMkLst>
          <pc:docMk/>
          <pc:sldMk cId="3227327136" sldId="289"/>
        </pc:sldMkLst>
      </pc:sldChg>
      <pc:sldChg chg="ord">
        <pc:chgData name="Sandra Lenneville" userId="a384c902-9ace-4440-8c0d-a67beb09ab28" providerId="ADAL" clId="{F01388DE-CDD9-4402-8833-720DF0B5E277}" dt="2020-06-09T15:39:42.924" v="297"/>
        <pc:sldMkLst>
          <pc:docMk/>
          <pc:sldMk cId="1354109532" sldId="292"/>
        </pc:sldMkLst>
      </pc:sldChg>
      <pc:sldChg chg="modSp ord">
        <pc:chgData name="Sandra Lenneville" userId="a384c902-9ace-4440-8c0d-a67beb09ab28" providerId="ADAL" clId="{F01388DE-CDD9-4402-8833-720DF0B5E277}" dt="2020-06-09T15:55:16.704" v="604"/>
        <pc:sldMkLst>
          <pc:docMk/>
          <pc:sldMk cId="712658382" sldId="295"/>
        </pc:sldMkLst>
        <pc:spChg chg="mod">
          <ac:chgData name="Sandra Lenneville" userId="a384c902-9ace-4440-8c0d-a67beb09ab28" providerId="ADAL" clId="{F01388DE-CDD9-4402-8833-720DF0B5E277}" dt="2020-06-09T15:55:12.929" v="603" actId="400"/>
          <ac:spMkLst>
            <pc:docMk/>
            <pc:sldMk cId="712658382" sldId="295"/>
            <ac:spMk id="2" creationId="{06CDEC5D-6C64-4275-96F9-6EFCD3D713B6}"/>
          </ac:spMkLst>
        </pc:spChg>
      </pc:sldChg>
      <pc:sldChg chg="ord">
        <pc:chgData name="Sandra Lenneville" userId="a384c902-9ace-4440-8c0d-a67beb09ab28" providerId="ADAL" clId="{F01388DE-CDD9-4402-8833-720DF0B5E277}" dt="2020-06-09T15:56:07.528" v="605"/>
        <pc:sldMkLst>
          <pc:docMk/>
          <pc:sldMk cId="1633017100" sldId="296"/>
        </pc:sldMkLst>
      </pc:sldChg>
      <pc:sldChg chg="ord">
        <pc:chgData name="Sandra Lenneville" userId="a384c902-9ace-4440-8c0d-a67beb09ab28" providerId="ADAL" clId="{F01388DE-CDD9-4402-8833-720DF0B5E277}" dt="2020-06-09T15:44:33.109" v="417"/>
        <pc:sldMkLst>
          <pc:docMk/>
          <pc:sldMk cId="980071065" sldId="297"/>
        </pc:sldMkLst>
      </pc:sldChg>
      <pc:sldChg chg="modSp add del ord">
        <pc:chgData name="Sandra Lenneville" userId="a384c902-9ace-4440-8c0d-a67beb09ab28" providerId="ADAL" clId="{F01388DE-CDD9-4402-8833-720DF0B5E277}" dt="2020-06-09T12:11:05.910" v="131" actId="2696"/>
        <pc:sldMkLst>
          <pc:docMk/>
          <pc:sldMk cId="1229886787" sldId="299"/>
        </pc:sldMkLst>
        <pc:spChg chg="mod">
          <ac:chgData name="Sandra Lenneville" userId="a384c902-9ace-4440-8c0d-a67beb09ab28" providerId="ADAL" clId="{F01388DE-CDD9-4402-8833-720DF0B5E277}" dt="2020-06-04T20:19:29.975" v="119" actId="6549"/>
          <ac:spMkLst>
            <pc:docMk/>
            <pc:sldMk cId="1229886787" sldId="299"/>
            <ac:spMk id="3" creationId="{14A04378-11D2-437F-997C-93486BC4CC1A}"/>
          </ac:spMkLst>
        </pc:spChg>
      </pc:sldChg>
      <pc:sldChg chg="add">
        <pc:chgData name="Sandra Lenneville" userId="a384c902-9ace-4440-8c0d-a67beb09ab28" providerId="ADAL" clId="{F01388DE-CDD9-4402-8833-720DF0B5E277}" dt="2020-06-09T12:11:10.997" v="132"/>
        <pc:sldMkLst>
          <pc:docMk/>
          <pc:sldMk cId="2726284774" sldId="299"/>
        </pc:sldMkLst>
      </pc:sldChg>
      <pc:sldChg chg="del">
        <pc:chgData name="Sandra Lenneville" userId="a384c902-9ace-4440-8c0d-a67beb09ab28" providerId="ADAL" clId="{F01388DE-CDD9-4402-8833-720DF0B5E277}" dt="2020-06-03T02:53:09.283" v="102" actId="2696"/>
        <pc:sldMkLst>
          <pc:docMk/>
          <pc:sldMk cId="3288530358" sldId="299"/>
        </pc:sldMkLst>
      </pc:sldChg>
      <pc:sldChg chg="add del">
        <pc:chgData name="Sandra Lenneville" userId="a384c902-9ace-4440-8c0d-a67beb09ab28" providerId="ADAL" clId="{F01388DE-CDD9-4402-8833-720DF0B5E277}" dt="2020-06-09T12:29:37.918" v="133" actId="2696"/>
        <pc:sldMkLst>
          <pc:docMk/>
          <pc:sldMk cId="2244628304" sldId="300"/>
        </pc:sldMkLst>
      </pc:sldChg>
      <pc:sldChg chg="add">
        <pc:chgData name="Sandra Lenneville" userId="a384c902-9ace-4440-8c0d-a67beb09ab28" providerId="ADAL" clId="{F01388DE-CDD9-4402-8833-720DF0B5E277}" dt="2020-06-09T12:29:43.908" v="135"/>
        <pc:sldMkLst>
          <pc:docMk/>
          <pc:sldMk cId="3036643299" sldId="300"/>
        </pc:sldMkLst>
      </pc:sldChg>
      <pc:sldChg chg="del">
        <pc:chgData name="Sandra Lenneville" userId="a384c902-9ace-4440-8c0d-a67beb09ab28" providerId="ADAL" clId="{F01388DE-CDD9-4402-8833-720DF0B5E277}" dt="2020-06-03T02:51:13.198" v="81" actId="2696"/>
        <pc:sldMkLst>
          <pc:docMk/>
          <pc:sldMk cId="3415200670" sldId="300"/>
        </pc:sldMkLst>
      </pc:sldChg>
      <pc:sldChg chg="add del">
        <pc:chgData name="Sandra Lenneville" userId="a384c902-9ace-4440-8c0d-a67beb09ab28" providerId="ADAL" clId="{F01388DE-CDD9-4402-8833-720DF0B5E277}" dt="2020-06-09T12:29:37.975" v="134" actId="2696"/>
        <pc:sldMkLst>
          <pc:docMk/>
          <pc:sldMk cId="150008423" sldId="301"/>
        </pc:sldMkLst>
      </pc:sldChg>
      <pc:sldChg chg="add">
        <pc:chgData name="Sandra Lenneville" userId="a384c902-9ace-4440-8c0d-a67beb09ab28" providerId="ADAL" clId="{F01388DE-CDD9-4402-8833-720DF0B5E277}" dt="2020-06-09T12:29:43.908" v="135"/>
        <pc:sldMkLst>
          <pc:docMk/>
          <pc:sldMk cId="1585592512" sldId="301"/>
        </pc:sldMkLst>
      </pc:sldChg>
      <pc:sldChg chg="del">
        <pc:chgData name="Sandra Lenneville" userId="a384c902-9ace-4440-8c0d-a67beb09ab28" providerId="ADAL" clId="{F01388DE-CDD9-4402-8833-720DF0B5E277}" dt="2020-06-03T02:51:13.241" v="82" actId="2696"/>
        <pc:sldMkLst>
          <pc:docMk/>
          <pc:sldMk cId="2021600927" sldId="301"/>
        </pc:sldMkLst>
      </pc:sldChg>
      <pc:sldChg chg="add del ord">
        <pc:chgData name="Sandra Lenneville" userId="a384c902-9ace-4440-8c0d-a67beb09ab28" providerId="ADAL" clId="{F01388DE-CDD9-4402-8833-720DF0B5E277}" dt="2020-06-09T15:41:41.028" v="313"/>
        <pc:sldMkLst>
          <pc:docMk/>
          <pc:sldMk cId="1240239236" sldId="320"/>
        </pc:sldMkLst>
      </pc:sldChg>
      <pc:sldChg chg="del">
        <pc:chgData name="Sandra Lenneville" userId="a384c902-9ace-4440-8c0d-a67beb09ab28" providerId="ADAL" clId="{F01388DE-CDD9-4402-8833-720DF0B5E277}" dt="2020-06-09T15:40:56.373" v="300" actId="2696"/>
        <pc:sldMkLst>
          <pc:docMk/>
          <pc:sldMk cId="3573973834" sldId="342"/>
        </pc:sldMkLst>
      </pc:sldChg>
      <pc:sldChg chg="delSp modSp ord">
        <pc:chgData name="Sandra Lenneville" userId="a384c902-9ace-4440-8c0d-a67beb09ab28" providerId="ADAL" clId="{F01388DE-CDD9-4402-8833-720DF0B5E277}" dt="2020-06-09T15:46:40.901" v="423" actId="478"/>
        <pc:sldMkLst>
          <pc:docMk/>
          <pc:sldMk cId="3575993841" sldId="363"/>
        </pc:sldMkLst>
        <pc:spChg chg="del mod">
          <ac:chgData name="Sandra Lenneville" userId="a384c902-9ace-4440-8c0d-a67beb09ab28" providerId="ADAL" clId="{F01388DE-CDD9-4402-8833-720DF0B5E277}" dt="2020-06-09T15:46:40.901" v="423" actId="478"/>
          <ac:spMkLst>
            <pc:docMk/>
            <pc:sldMk cId="3575993841" sldId="363"/>
            <ac:spMk id="2" creationId="{00000000-0000-0000-0000-000000000000}"/>
          </ac:spMkLst>
        </pc:spChg>
      </pc:sldChg>
      <pc:sldChg chg="del">
        <pc:chgData name="Sandra Lenneville" userId="a384c902-9ace-4440-8c0d-a67beb09ab28" providerId="ADAL" clId="{F01388DE-CDD9-4402-8833-720DF0B5E277}" dt="2020-06-03T02:51:38.161" v="90" actId="2696"/>
        <pc:sldMkLst>
          <pc:docMk/>
          <pc:sldMk cId="1941539730" sldId="368"/>
        </pc:sldMkLst>
      </pc:sldChg>
      <pc:sldChg chg="delSp add ord">
        <pc:chgData name="Sandra Lenneville" userId="a384c902-9ace-4440-8c0d-a67beb09ab28" providerId="ADAL" clId="{F01388DE-CDD9-4402-8833-720DF0B5E277}" dt="2020-06-09T15:45:28.055" v="418" actId="478"/>
        <pc:sldMkLst>
          <pc:docMk/>
          <pc:sldMk cId="3365356004" sldId="368"/>
        </pc:sldMkLst>
        <pc:spChg chg="del">
          <ac:chgData name="Sandra Lenneville" userId="a384c902-9ace-4440-8c0d-a67beb09ab28" providerId="ADAL" clId="{F01388DE-CDD9-4402-8833-720DF0B5E277}" dt="2020-06-09T15:45:28.055" v="418" actId="478"/>
          <ac:spMkLst>
            <pc:docMk/>
            <pc:sldMk cId="3365356004" sldId="368"/>
            <ac:spMk id="4" creationId="{00000000-0000-0000-0000-000000000000}"/>
          </ac:spMkLst>
        </pc:spChg>
      </pc:sldChg>
      <pc:sldChg chg="delSp">
        <pc:chgData name="Sandra Lenneville" userId="a384c902-9ace-4440-8c0d-a67beb09ab28" providerId="ADAL" clId="{F01388DE-CDD9-4402-8833-720DF0B5E277}" dt="2020-06-09T15:45:51.729" v="420" actId="478"/>
        <pc:sldMkLst>
          <pc:docMk/>
          <pc:sldMk cId="2762245475" sldId="377"/>
        </pc:sldMkLst>
        <pc:spChg chg="del">
          <ac:chgData name="Sandra Lenneville" userId="a384c902-9ace-4440-8c0d-a67beb09ab28" providerId="ADAL" clId="{F01388DE-CDD9-4402-8833-720DF0B5E277}" dt="2020-06-09T15:45:51.729" v="420" actId="478"/>
          <ac:spMkLst>
            <pc:docMk/>
            <pc:sldMk cId="2762245475" sldId="377"/>
            <ac:spMk id="4" creationId="{00000000-0000-0000-0000-000000000000}"/>
          </ac:spMkLst>
        </pc:spChg>
      </pc:sldChg>
      <pc:sldChg chg="modSp ord">
        <pc:chgData name="Sandra Lenneville" userId="a384c902-9ace-4440-8c0d-a67beb09ab28" providerId="ADAL" clId="{F01388DE-CDD9-4402-8833-720DF0B5E277}" dt="2020-06-09T15:54:07.789" v="521" actId="20577"/>
        <pc:sldMkLst>
          <pc:docMk/>
          <pc:sldMk cId="3673939172" sldId="378"/>
        </pc:sldMkLst>
        <pc:spChg chg="mod">
          <ac:chgData name="Sandra Lenneville" userId="a384c902-9ace-4440-8c0d-a67beb09ab28" providerId="ADAL" clId="{F01388DE-CDD9-4402-8833-720DF0B5E277}" dt="2020-06-09T15:54:07.789" v="521" actId="20577"/>
          <ac:spMkLst>
            <pc:docMk/>
            <pc:sldMk cId="3673939172" sldId="378"/>
            <ac:spMk id="2" creationId="{00000000-0000-0000-0000-000000000000}"/>
          </ac:spMkLst>
        </pc:spChg>
      </pc:sldChg>
      <pc:sldChg chg="add del ord">
        <pc:chgData name="Sandra Lenneville" userId="a384c902-9ace-4440-8c0d-a67beb09ab28" providerId="ADAL" clId="{F01388DE-CDD9-4402-8833-720DF0B5E277}" dt="2020-06-09T15:42:01.661" v="314"/>
        <pc:sldMkLst>
          <pc:docMk/>
          <pc:sldMk cId="2500138202" sldId="383"/>
        </pc:sldMkLst>
      </pc:sldChg>
      <pc:sldChg chg="add del ord">
        <pc:chgData name="Sandra Lenneville" userId="a384c902-9ace-4440-8c0d-a67beb09ab28" providerId="ADAL" clId="{F01388DE-CDD9-4402-8833-720DF0B5E277}" dt="2020-06-09T15:43:08.221" v="336"/>
        <pc:sldMkLst>
          <pc:docMk/>
          <pc:sldMk cId="2957612504" sldId="384"/>
        </pc:sldMkLst>
      </pc:sldChg>
      <pc:sldChg chg="del">
        <pc:chgData name="Sandra Lenneville" userId="a384c902-9ace-4440-8c0d-a67beb09ab28" providerId="ADAL" clId="{F01388DE-CDD9-4402-8833-720DF0B5E277}" dt="2020-06-03T02:57:55.782" v="114" actId="2696"/>
        <pc:sldMkLst>
          <pc:docMk/>
          <pc:sldMk cId="342552154" sldId="387"/>
        </pc:sldMkLst>
      </pc:sldChg>
      <pc:sldChg chg="modSp ord">
        <pc:chgData name="Sandra Lenneville" userId="a384c902-9ace-4440-8c0d-a67beb09ab28" providerId="ADAL" clId="{F01388DE-CDD9-4402-8833-720DF0B5E277}" dt="2020-06-09T15:46:06.019" v="421"/>
        <pc:sldMkLst>
          <pc:docMk/>
          <pc:sldMk cId="2763698669" sldId="389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2763698669" sldId="389"/>
            <ac:spMk id="4" creationId="{00000000-0000-0000-0000-000000000000}"/>
          </ac:spMkLst>
        </pc:spChg>
      </pc:sldChg>
      <pc:sldChg chg="modSp add del ord">
        <pc:chgData name="Sandra Lenneville" userId="a384c902-9ace-4440-8c0d-a67beb09ab28" providerId="ADAL" clId="{F01388DE-CDD9-4402-8833-720DF0B5E277}" dt="2020-06-09T15:44:12.391" v="416" actId="27636"/>
        <pc:sldMkLst>
          <pc:docMk/>
          <pc:sldMk cId="2534182670" sldId="391"/>
        </pc:sldMkLst>
        <pc:spChg chg="mod">
          <ac:chgData name="Sandra Lenneville" userId="a384c902-9ace-4440-8c0d-a67beb09ab28" providerId="ADAL" clId="{F01388DE-CDD9-4402-8833-720DF0B5E277}" dt="2020-06-09T15:43:46.306" v="394" actId="20577"/>
          <ac:spMkLst>
            <pc:docMk/>
            <pc:sldMk cId="2534182670" sldId="391"/>
            <ac:spMk id="2" creationId="{00000000-0000-0000-0000-000000000000}"/>
          </ac:spMkLst>
        </pc:spChg>
        <pc:spChg chg="mod">
          <ac:chgData name="Sandra Lenneville" userId="a384c902-9ace-4440-8c0d-a67beb09ab28" providerId="ADAL" clId="{F01388DE-CDD9-4402-8833-720DF0B5E277}" dt="2020-06-09T15:44:12.391" v="416" actId="27636"/>
          <ac:spMkLst>
            <pc:docMk/>
            <pc:sldMk cId="2534182670" sldId="391"/>
            <ac:spMk id="3" creationId="{00000000-0000-0000-0000-000000000000}"/>
          </ac:spMkLst>
        </pc:spChg>
      </pc:sldChg>
      <pc:sldChg chg="add del ord">
        <pc:chgData name="Sandra Lenneville" userId="a384c902-9ace-4440-8c0d-a67beb09ab28" providerId="ADAL" clId="{F01388DE-CDD9-4402-8833-720DF0B5E277}" dt="2020-06-03T02:54:23.137" v="111" actId="2696"/>
        <pc:sldMkLst>
          <pc:docMk/>
          <pc:sldMk cId="2763843683" sldId="391"/>
        </pc:sldMkLst>
      </pc:sldChg>
      <pc:sldChg chg="del">
        <pc:chgData name="Sandra Lenneville" userId="a384c902-9ace-4440-8c0d-a67beb09ab28" providerId="ADAL" clId="{F01388DE-CDD9-4402-8833-720DF0B5E277}" dt="2020-06-03T02:57:55.831" v="115" actId="2696"/>
        <pc:sldMkLst>
          <pc:docMk/>
          <pc:sldMk cId="3314894527" sldId="393"/>
        </pc:sldMkLst>
      </pc:sldChg>
      <pc:sldChg chg="del">
        <pc:chgData name="Sandra Lenneville" userId="a384c902-9ace-4440-8c0d-a67beb09ab28" providerId="ADAL" clId="{F01388DE-CDD9-4402-8833-720DF0B5E277}" dt="2020-06-03T02:57:55.878" v="116" actId="2696"/>
        <pc:sldMkLst>
          <pc:docMk/>
          <pc:sldMk cId="2066455772" sldId="394"/>
        </pc:sldMkLst>
      </pc:sldChg>
      <pc:sldChg chg="del">
        <pc:chgData name="Sandra Lenneville" userId="a384c902-9ace-4440-8c0d-a67beb09ab28" providerId="ADAL" clId="{F01388DE-CDD9-4402-8833-720DF0B5E277}" dt="2020-06-03T02:57:55.918" v="117" actId="2696"/>
        <pc:sldMkLst>
          <pc:docMk/>
          <pc:sldMk cId="2466902265" sldId="396"/>
        </pc:sldMkLst>
      </pc:sldChg>
      <pc:sldChg chg="del">
        <pc:chgData name="Sandra Lenneville" userId="a384c902-9ace-4440-8c0d-a67beb09ab28" providerId="ADAL" clId="{F01388DE-CDD9-4402-8833-720DF0B5E277}" dt="2020-06-03T02:57:55.965" v="118" actId="2696"/>
        <pc:sldMkLst>
          <pc:docMk/>
          <pc:sldMk cId="1198335994" sldId="397"/>
        </pc:sldMkLst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122371719" sldId="398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22371719" sldId="398"/>
            <ac:spMk id="5" creationId="{00000000-0000-0000-0000-000000000000}"/>
          </ac:spMkLst>
        </pc:spChg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1904939770" sldId="399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904939770" sldId="399"/>
            <ac:spMk id="5" creationId="{00000000-0000-0000-0000-000000000000}"/>
          </ac:spMkLst>
        </pc:spChg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3044791715" sldId="400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3044791715" sldId="400"/>
            <ac:spMk id="5" creationId="{00000000-0000-0000-0000-000000000000}"/>
          </ac:spMkLst>
        </pc:spChg>
      </pc:sldChg>
      <pc:sldChg chg="delSp add del ord">
        <pc:chgData name="Sandra Lenneville" userId="a384c902-9ace-4440-8c0d-a67beb09ab28" providerId="ADAL" clId="{F01388DE-CDD9-4402-8833-720DF0B5E277}" dt="2020-06-09T15:45:34.991" v="419" actId="478"/>
        <pc:sldMkLst>
          <pc:docMk/>
          <pc:sldMk cId="1807437732" sldId="402"/>
        </pc:sldMkLst>
        <pc:spChg chg="del">
          <ac:chgData name="Sandra Lenneville" userId="a384c902-9ace-4440-8c0d-a67beb09ab28" providerId="ADAL" clId="{F01388DE-CDD9-4402-8833-720DF0B5E277}" dt="2020-06-09T15:45:34.991" v="419" actId="478"/>
          <ac:spMkLst>
            <pc:docMk/>
            <pc:sldMk cId="1807437732" sldId="402"/>
            <ac:spMk id="4" creationId="{00000000-0000-0000-0000-000000000000}"/>
          </ac:spMkLst>
        </pc:spChg>
      </pc:sldChg>
      <pc:sldChg chg="del">
        <pc:chgData name="Sandra Lenneville" userId="a384c902-9ace-4440-8c0d-a67beb09ab28" providerId="ADAL" clId="{F01388DE-CDD9-4402-8833-720DF0B5E277}" dt="2020-06-03T02:51:38.165" v="91" actId="2696"/>
        <pc:sldMkLst>
          <pc:docMk/>
          <pc:sldMk cId="2973509316" sldId="402"/>
        </pc:sldMkLst>
      </pc:sldChg>
      <pc:sldChg chg="modSp ord">
        <pc:chgData name="Sandra Lenneville" userId="a384c902-9ace-4440-8c0d-a67beb09ab28" providerId="ADAL" clId="{F01388DE-CDD9-4402-8833-720DF0B5E277}" dt="2020-06-09T15:46:06.019" v="421"/>
        <pc:sldMkLst>
          <pc:docMk/>
          <pc:sldMk cId="533852554" sldId="404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533852554" sldId="404"/>
            <ac:spMk id="4" creationId="{00000000-0000-0000-0000-00000000000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1353225648" sldId="405"/>
        </pc:sldMkLst>
        <pc:spChg chg="mod">
          <ac:chgData name="Sandra Lenneville" userId="a384c902-9ace-4440-8c0d-a67beb09ab28" providerId="ADAL" clId="{F01388DE-CDD9-4402-8833-720DF0B5E277}" dt="2020-06-09T15:37:07.640" v="188" actId="207"/>
          <ac:spMkLst>
            <pc:docMk/>
            <pc:sldMk cId="1353225648" sldId="405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353225648" sldId="405"/>
            <ac:spMk id="4" creationId="{901AD32F-CCE1-43F9-8252-094466E43D90}"/>
          </ac:spMkLst>
        </pc:spChg>
      </pc:sldChg>
      <pc:sldChg chg="del">
        <pc:chgData name="Sandra Lenneville" userId="a384c902-9ace-4440-8c0d-a67beb09ab28" providerId="ADAL" clId="{F01388DE-CDD9-4402-8833-720DF0B5E277}" dt="2020-06-03T02:51:23.789" v="85" actId="2696"/>
        <pc:sldMkLst>
          <pc:docMk/>
          <pc:sldMk cId="3703239792" sldId="405"/>
        </pc:sldMkLst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2434463683" sldId="406"/>
        </pc:sldMkLst>
        <pc:spChg chg="mod">
          <ac:chgData name="Sandra Lenneville" userId="a384c902-9ace-4440-8c0d-a67beb09ab28" providerId="ADAL" clId="{F01388DE-CDD9-4402-8833-720DF0B5E277}" dt="2020-06-09T15:38:35.500" v="293" actId="20577"/>
          <ac:spMkLst>
            <pc:docMk/>
            <pc:sldMk cId="2434463683" sldId="406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2434463683" sldId="406"/>
            <ac:spMk id="4" creationId="{901AD32F-CCE1-43F9-8252-094466E43D9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1995292871" sldId="407"/>
        </pc:sldMkLst>
        <pc:spChg chg="mod">
          <ac:chgData name="Sandra Lenneville" userId="a384c902-9ace-4440-8c0d-a67beb09ab28" providerId="ADAL" clId="{F01388DE-CDD9-4402-8833-720DF0B5E277}" dt="2020-06-09T15:43:23.748" v="355" actId="20577"/>
          <ac:spMkLst>
            <pc:docMk/>
            <pc:sldMk cId="1995292871" sldId="407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995292871" sldId="407"/>
            <ac:spMk id="4" creationId="{901AD32F-CCE1-43F9-8252-094466E43D90}"/>
          </ac:spMkLst>
        </pc:spChg>
      </pc:sldChg>
      <pc:sldChg chg="addSp delSp modSp del ord">
        <pc:chgData name="Sandra Lenneville" userId="a384c902-9ace-4440-8c0d-a67beb09ab28" providerId="ADAL" clId="{F01388DE-CDD9-4402-8833-720DF0B5E277}" dt="2020-06-09T15:35:18.807" v="137" actId="2696"/>
        <pc:sldMkLst>
          <pc:docMk/>
          <pc:sldMk cId="3791334125" sldId="407"/>
        </pc:sldMkLst>
        <pc:spChg chg="mod">
          <ac:chgData name="Sandra Lenneville" userId="a384c902-9ace-4440-8c0d-a67beb09ab28" providerId="ADAL" clId="{F01388DE-CDD9-4402-8833-720DF0B5E277}" dt="2020-06-04T20:19:59.146" v="127" actId="20577"/>
          <ac:spMkLst>
            <pc:docMk/>
            <pc:sldMk cId="3791334125" sldId="407"/>
            <ac:spMk id="3" creationId="{00000000-0000-0000-0000-000000000000}"/>
          </ac:spMkLst>
        </pc:spChg>
        <pc:spChg chg="add del mod">
          <ac:chgData name="Sandra Lenneville" userId="a384c902-9ace-4440-8c0d-a67beb09ab28" providerId="ADAL" clId="{F01388DE-CDD9-4402-8833-720DF0B5E277}" dt="2020-06-02T15:06:27.344" v="67" actId="478"/>
          <ac:spMkLst>
            <pc:docMk/>
            <pc:sldMk cId="3791334125" sldId="407"/>
            <ac:spMk id="6" creationId="{64C54E6D-AC97-4A93-9D94-35205D319E5A}"/>
          </ac:spMkLst>
        </pc:spChg>
      </pc:sldChg>
      <pc:sldChg chg="modSp add ord">
        <pc:chgData name="Sandra Lenneville" userId="a384c902-9ace-4440-8c0d-a67beb09ab28" providerId="ADAL" clId="{F01388DE-CDD9-4402-8833-720DF0B5E277}" dt="2020-06-09T15:56:56.163" v="640" actId="20577"/>
        <pc:sldMkLst>
          <pc:docMk/>
          <pc:sldMk cId="167313675" sldId="408"/>
        </pc:sldMkLst>
        <pc:spChg chg="mod">
          <ac:chgData name="Sandra Lenneville" userId="a384c902-9ace-4440-8c0d-a67beb09ab28" providerId="ADAL" clId="{F01388DE-CDD9-4402-8833-720DF0B5E277}" dt="2020-06-09T15:56:56.163" v="640" actId="20577"/>
          <ac:spMkLst>
            <pc:docMk/>
            <pc:sldMk cId="167313675" sldId="408"/>
            <ac:spMk id="2" creationId="{1CD2BE35-24DD-4094-9D0A-2504310F7CC2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67313675" sldId="408"/>
            <ac:spMk id="4" creationId="{5CA7DD9F-1C5A-4627-9749-71B1D3832637}"/>
          </ac:spMkLst>
        </pc:spChg>
      </pc:sldChg>
      <pc:sldChg chg="add del">
        <pc:chgData name="Sandra Lenneville" userId="a384c902-9ace-4440-8c0d-a67beb09ab28" providerId="ADAL" clId="{F01388DE-CDD9-4402-8833-720DF0B5E277}" dt="2020-06-09T15:42:11.832" v="316"/>
        <pc:sldMkLst>
          <pc:docMk/>
          <pc:sldMk cId="1725981898" sldId="408"/>
        </pc:sldMkLst>
      </pc:sldChg>
      <pc:sldChg chg="add del">
        <pc:chgData name="Sandra Lenneville" userId="a384c902-9ace-4440-8c0d-a67beb09ab28" providerId="ADAL" clId="{F01388DE-CDD9-4402-8833-720DF0B5E277}" dt="2020-06-03T02:57:55.732" v="113" actId="2696"/>
        <pc:sldMkLst>
          <pc:docMk/>
          <pc:sldMk cId="2664687441" sldId="408"/>
        </pc:sldMkLst>
      </pc:sldChg>
      <pc:sldChg chg="modSp add">
        <pc:chgData name="Sandra Lenneville" userId="a384c902-9ace-4440-8c0d-a67beb09ab28" providerId="ADAL" clId="{F01388DE-CDD9-4402-8833-720DF0B5E277}" dt="2020-06-09T15:54:22.878" v="588" actId="20577"/>
        <pc:sldMkLst>
          <pc:docMk/>
          <pc:sldMk cId="390237574" sldId="409"/>
        </pc:sldMkLst>
        <pc:spChg chg="mod">
          <ac:chgData name="Sandra Lenneville" userId="a384c902-9ace-4440-8c0d-a67beb09ab28" providerId="ADAL" clId="{F01388DE-CDD9-4402-8833-720DF0B5E277}" dt="2020-06-09T15:54:22.878" v="588" actId="20577"/>
          <ac:spMkLst>
            <pc:docMk/>
            <pc:sldMk cId="390237574" sldId="409"/>
            <ac:spMk id="2" creationId="{00000000-0000-0000-0000-00000000000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54:48.423" v="602"/>
        <pc:sldMkLst>
          <pc:docMk/>
          <pc:sldMk cId="4145470712" sldId="410"/>
        </pc:sldMkLst>
        <pc:spChg chg="mod">
          <ac:chgData name="Sandra Lenneville" userId="a384c902-9ace-4440-8c0d-a67beb09ab28" providerId="ADAL" clId="{F01388DE-CDD9-4402-8833-720DF0B5E277}" dt="2020-06-09T15:54:43.517" v="601" actId="20577"/>
          <ac:spMkLst>
            <pc:docMk/>
            <pc:sldMk cId="4145470712" sldId="410"/>
            <ac:spMk id="2" creationId="{00000000-0000-0000-0000-000000000000}"/>
          </ac:spMkLst>
        </pc:spChg>
      </pc:sldChg>
      <pc:sldMasterChg chg="modSp modSldLayout">
        <pc:chgData name="Sandra Lenneville" userId="a384c902-9ace-4440-8c0d-a67beb09ab28" providerId="ADAL" clId="{F01388DE-CDD9-4402-8833-720DF0B5E277}" dt="2020-06-09T15:46:06.019" v="421"/>
        <pc:sldMasterMkLst>
          <pc:docMk/>
          <pc:sldMasterMk cId="1706769855" sldId="2147483732"/>
        </pc:sldMaster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asterMk cId="1706769855" sldId="2147483732"/>
            <ac:spMk id="4" creationId="{00000000-0000-0000-0000-000000000000}"/>
          </ac:spMkLst>
        </pc:sp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824214653" sldId="2147483733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824214653" sldId="2147483733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4171443471" sldId="2147483734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4171443471" sldId="2147483734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12694736" sldId="2147483735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12694736" sldId="2147483735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161484250" sldId="2147483736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161484250" sldId="2147483736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58402854" sldId="2147483737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58402854" sldId="2147483737"/>
              <ac:spMk id="7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365526638" sldId="2147483738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365526638" sldId="2147483738"/>
              <ac:spMk id="3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1369439951" sldId="2147483739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1369439951" sldId="2147483739"/>
              <ac:spMk id="2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92074318" sldId="2147483740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92074318" sldId="2147483740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1902599634" sldId="2147483741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1902599634" sldId="2147483741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21507956" sldId="2147483742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21507956" sldId="2147483742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186636351" sldId="2147483743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186636351" sldId="2147483743"/>
              <ac:spMk id="4" creationId="{00000000-0000-0000-0000-000000000000}"/>
            </ac:spMkLst>
          </pc:spChg>
        </pc:sldLayoutChg>
      </pc:sldMasterChg>
    </pc:docChg>
  </pc:docChgLst>
  <pc:docChgLst>
    <pc:chgData name="Sandra Lenneville" userId="a384c902-9ace-4440-8c0d-a67beb09ab28" providerId="ADAL" clId="{BBB6D483-AC8C-44D3-9352-4FDCC693DE51}"/>
    <pc:docChg chg="undo custSel addSld delSld modSld sldOrd">
      <pc:chgData name="Sandra Lenneville" userId="a384c902-9ace-4440-8c0d-a67beb09ab28" providerId="ADAL" clId="{BBB6D483-AC8C-44D3-9352-4FDCC693DE51}" dt="2020-07-17T12:40:55.651" v="2669" actId="1076"/>
      <pc:docMkLst>
        <pc:docMk/>
      </pc:docMkLst>
      <pc:sldChg chg="ord">
        <pc:chgData name="Sandra Lenneville" userId="a384c902-9ace-4440-8c0d-a67beb09ab28" providerId="ADAL" clId="{BBB6D483-AC8C-44D3-9352-4FDCC693DE51}" dt="2020-07-03T13:46:29.924" v="1046"/>
        <pc:sldMkLst>
          <pc:docMk/>
          <pc:sldMk cId="3365356004" sldId="368"/>
        </pc:sldMkLst>
      </pc:sldChg>
      <pc:sldChg chg="addSp delSp modSp">
        <pc:chgData name="Sandra Lenneville" userId="a384c902-9ace-4440-8c0d-a67beb09ab28" providerId="ADAL" clId="{BBB6D483-AC8C-44D3-9352-4FDCC693DE51}" dt="2020-07-17T12:40:55.651" v="2669" actId="1076"/>
        <pc:sldMkLst>
          <pc:docMk/>
          <pc:sldMk cId="549437369" sldId="390"/>
        </pc:sldMkLst>
        <pc:spChg chg="add del mod">
          <ac:chgData name="Sandra Lenneville" userId="a384c902-9ace-4440-8c0d-a67beb09ab28" providerId="ADAL" clId="{BBB6D483-AC8C-44D3-9352-4FDCC693DE51}" dt="2020-07-14T15:47:19.977" v="1468" actId="11529"/>
          <ac:spMkLst>
            <pc:docMk/>
            <pc:sldMk cId="549437369" sldId="390"/>
            <ac:spMk id="2" creationId="{4A996253-48BB-4901-A5FA-65AA34D9EE18}"/>
          </ac:spMkLst>
        </pc:spChg>
        <pc:spChg chg="add mod ord">
          <ac:chgData name="Sandra Lenneville" userId="a384c902-9ace-4440-8c0d-a67beb09ab28" providerId="ADAL" clId="{BBB6D483-AC8C-44D3-9352-4FDCC693DE51}" dt="2020-07-17T12:08:59.387" v="2472" actId="14100"/>
          <ac:spMkLst>
            <pc:docMk/>
            <pc:sldMk cId="549437369" sldId="390"/>
            <ac:spMk id="3" creationId="{51343ADA-58D6-4A63-91A9-D23B1008A4C8}"/>
          </ac:spMkLst>
        </pc:spChg>
        <pc:spChg chg="mod">
          <ac:chgData name="Sandra Lenneville" userId="a384c902-9ace-4440-8c0d-a67beb09ab28" providerId="ADAL" clId="{BBB6D483-AC8C-44D3-9352-4FDCC693DE51}" dt="2020-07-17T12:08:39.291" v="2457" actId="14100"/>
          <ac:spMkLst>
            <pc:docMk/>
            <pc:sldMk cId="549437369" sldId="390"/>
            <ac:spMk id="8" creationId="{00000000-0000-0000-0000-000000000000}"/>
          </ac:spMkLst>
        </pc:spChg>
        <pc:spChg chg="mod">
          <ac:chgData name="Sandra Lenneville" userId="a384c902-9ace-4440-8c0d-a67beb09ab28" providerId="ADAL" clId="{BBB6D483-AC8C-44D3-9352-4FDCC693DE51}" dt="2020-07-17T12:40:55.651" v="2669" actId="1076"/>
          <ac:spMkLst>
            <pc:docMk/>
            <pc:sldMk cId="549437369" sldId="390"/>
            <ac:spMk id="14" creationId="{00000000-0000-0000-0000-000000000000}"/>
          </ac:spMkLst>
        </pc:spChg>
        <pc:spChg chg="mod">
          <ac:chgData name="Sandra Lenneville" userId="a384c902-9ace-4440-8c0d-a67beb09ab28" providerId="ADAL" clId="{BBB6D483-AC8C-44D3-9352-4FDCC693DE51}" dt="2020-07-17T12:28:26.237" v="2654" actId="20577"/>
          <ac:spMkLst>
            <pc:docMk/>
            <pc:sldMk cId="549437369" sldId="390"/>
            <ac:spMk id="15" creationId="{00000000-0000-0000-0000-000000000000}"/>
          </ac:spMkLst>
        </pc:spChg>
      </pc:sldChg>
      <pc:sldChg chg="add del">
        <pc:chgData name="Sandra Lenneville" userId="a384c902-9ace-4440-8c0d-a67beb09ab28" providerId="ADAL" clId="{BBB6D483-AC8C-44D3-9352-4FDCC693DE51}" dt="2020-06-26T21:02:31.906" v="332" actId="2696"/>
        <pc:sldMkLst>
          <pc:docMk/>
          <pc:sldMk cId="1807437732" sldId="402"/>
        </pc:sldMkLst>
      </pc:sldChg>
      <pc:sldChg chg="addSp delSp modSp ord">
        <pc:chgData name="Sandra Lenneville" userId="a384c902-9ace-4440-8c0d-a67beb09ab28" providerId="ADAL" clId="{BBB6D483-AC8C-44D3-9352-4FDCC693DE51}" dt="2020-07-17T12:00:51.869" v="2403"/>
        <pc:sldMkLst>
          <pc:docMk/>
          <pc:sldMk cId="734333240" sldId="408"/>
        </pc:sldMkLst>
        <pc:spChg chg="mod">
          <ac:chgData name="Sandra Lenneville" userId="a384c902-9ace-4440-8c0d-a67beb09ab28" providerId="ADAL" clId="{BBB6D483-AC8C-44D3-9352-4FDCC693DE51}" dt="2020-07-15T10:43:03.721" v="2193" actId="20577"/>
          <ac:spMkLst>
            <pc:docMk/>
            <pc:sldMk cId="734333240" sldId="408"/>
            <ac:spMk id="2" creationId="{00000000-0000-0000-0000-000000000000}"/>
          </ac:spMkLst>
        </pc:spChg>
        <pc:spChg chg="add del mod">
          <ac:chgData name="Sandra Lenneville" userId="a384c902-9ace-4440-8c0d-a67beb09ab28" providerId="ADAL" clId="{BBB6D483-AC8C-44D3-9352-4FDCC693DE51}" dt="2020-06-16T02:28:15.285" v="306" actId="478"/>
          <ac:spMkLst>
            <pc:docMk/>
            <pc:sldMk cId="734333240" sldId="408"/>
            <ac:spMk id="4" creationId="{B7408A9E-2D97-458F-A57E-0B87E807C2FD}"/>
          </ac:spMkLst>
        </pc:spChg>
        <pc:spChg chg="del mod">
          <ac:chgData name="Sandra Lenneville" userId="a384c902-9ace-4440-8c0d-a67beb09ab28" providerId="ADAL" clId="{BBB6D483-AC8C-44D3-9352-4FDCC693DE51}" dt="2020-06-16T02:28:12.162" v="305" actId="478"/>
          <ac:spMkLst>
            <pc:docMk/>
            <pc:sldMk cId="734333240" sldId="408"/>
            <ac:spMk id="7" creationId="{FC488022-A095-44C7-9005-BAB7EFEBB7E4}"/>
          </ac:spMkLst>
        </pc:spChg>
      </pc:sldChg>
      <pc:sldChg chg="addSp delSp modSp del addAnim delAnim modAnim">
        <pc:chgData name="Sandra Lenneville" userId="a384c902-9ace-4440-8c0d-a67beb09ab28" providerId="ADAL" clId="{BBB6D483-AC8C-44D3-9352-4FDCC693DE51}" dt="2020-07-15T10:37:17.785" v="2034" actId="2696"/>
        <pc:sldMkLst>
          <pc:docMk/>
          <pc:sldMk cId="3816184203" sldId="409"/>
        </pc:sldMkLst>
        <pc:spChg chg="mod">
          <ac:chgData name="Sandra Lenneville" userId="a384c902-9ace-4440-8c0d-a67beb09ab28" providerId="ADAL" clId="{BBB6D483-AC8C-44D3-9352-4FDCC693DE51}" dt="2020-06-11T11:50:16.240" v="19" actId="20577"/>
          <ac:spMkLst>
            <pc:docMk/>
            <pc:sldMk cId="3816184203" sldId="409"/>
            <ac:spMk id="9" creationId="{258CC0C2-E8D0-4697-9C60-37CDC9225EBE}"/>
          </ac:spMkLst>
        </pc:spChg>
        <pc:spChg chg="mod">
          <ac:chgData name="Sandra Lenneville" userId="a384c902-9ace-4440-8c0d-a67beb09ab28" providerId="ADAL" clId="{BBB6D483-AC8C-44D3-9352-4FDCC693DE51}" dt="2020-07-14T15:57:18.483" v="1484" actId="6549"/>
          <ac:spMkLst>
            <pc:docMk/>
            <pc:sldMk cId="3816184203" sldId="409"/>
            <ac:spMk id="10" creationId="{7E62741D-C430-48B9-A0BE-68BDBC24927C}"/>
          </ac:spMkLst>
        </pc:spChg>
        <pc:spChg chg="mod">
          <ac:chgData name="Sandra Lenneville" userId="a384c902-9ace-4440-8c0d-a67beb09ab28" providerId="ADAL" clId="{BBB6D483-AC8C-44D3-9352-4FDCC693DE51}" dt="2020-07-03T14:18:57.131" v="1452" actId="20577"/>
          <ac:spMkLst>
            <pc:docMk/>
            <pc:sldMk cId="3816184203" sldId="409"/>
            <ac:spMk id="11" creationId="{7A286A33-9ACE-4451-98CF-FBF269EB340E}"/>
          </ac:spMkLst>
        </pc:spChg>
        <pc:spChg chg="add del mod">
          <ac:chgData name="Sandra Lenneville" userId="a384c902-9ace-4440-8c0d-a67beb09ab28" providerId="ADAL" clId="{BBB6D483-AC8C-44D3-9352-4FDCC693DE51}" dt="2020-07-14T15:58:28.235" v="1532" actId="14100"/>
          <ac:spMkLst>
            <pc:docMk/>
            <pc:sldMk cId="3816184203" sldId="409"/>
            <ac:spMk id="17" creationId="{078E0705-19B3-499E-BADF-694272A36785}"/>
          </ac:spMkLst>
        </pc:spChg>
        <pc:spChg chg="add del mod">
          <ac:chgData name="Sandra Lenneville" userId="a384c902-9ace-4440-8c0d-a67beb09ab28" providerId="ADAL" clId="{BBB6D483-AC8C-44D3-9352-4FDCC693DE51}" dt="2020-07-14T15:58:10.689" v="1510" actId="478"/>
          <ac:spMkLst>
            <pc:docMk/>
            <pc:sldMk cId="3816184203" sldId="409"/>
            <ac:spMk id="21" creationId="{58CAFA4E-2764-4828-85A3-57FC7C2EF541}"/>
          </ac:spMkLst>
        </pc:spChg>
        <pc:spChg chg="add del mod">
          <ac:chgData name="Sandra Lenneville" userId="a384c902-9ace-4440-8c0d-a67beb09ab28" providerId="ADAL" clId="{BBB6D483-AC8C-44D3-9352-4FDCC693DE51}" dt="2020-07-14T15:58:40.687" v="1550" actId="14100"/>
          <ac:spMkLst>
            <pc:docMk/>
            <pc:sldMk cId="3816184203" sldId="409"/>
            <ac:spMk id="22" creationId="{914878CA-4C3D-4C8D-9320-73A9A3BDA5E4}"/>
          </ac:spMkLst>
        </pc:spChg>
        <pc:grpChg chg="add del mod">
          <ac:chgData name="Sandra Lenneville" userId="a384c902-9ace-4440-8c0d-a67beb09ab28" providerId="ADAL" clId="{BBB6D483-AC8C-44D3-9352-4FDCC693DE51}" dt="2020-07-14T15:58:31.969" v="1533" actId="1076"/>
          <ac:grpSpMkLst>
            <pc:docMk/>
            <pc:sldMk cId="3816184203" sldId="409"/>
            <ac:grpSpMk id="4" creationId="{D53E3E76-007B-4193-BE98-53DA324F5905}"/>
          </ac:grpSpMkLst>
        </pc:grpChg>
        <pc:grpChg chg="mod topLvl">
          <ac:chgData name="Sandra Lenneville" userId="a384c902-9ace-4440-8c0d-a67beb09ab28" providerId="ADAL" clId="{BBB6D483-AC8C-44D3-9352-4FDCC693DE51}" dt="2020-06-29T14:59:26.731" v="405" actId="478"/>
          <ac:grpSpMkLst>
            <pc:docMk/>
            <pc:sldMk cId="3816184203" sldId="409"/>
            <ac:grpSpMk id="15" creationId="{F7F88E9F-1CDF-484D-B529-6DFF5E8072BD}"/>
          </ac:grpSpMkLst>
        </pc:grpChg>
        <pc:cxnChg chg="add del mod">
          <ac:chgData name="Sandra Lenneville" userId="a384c902-9ace-4440-8c0d-a67beb09ab28" providerId="ADAL" clId="{BBB6D483-AC8C-44D3-9352-4FDCC693DE51}" dt="2020-07-14T15:58:14.908" v="1511" actId="478"/>
          <ac:cxnSpMkLst>
            <pc:docMk/>
            <pc:sldMk cId="3816184203" sldId="409"/>
            <ac:cxnSpMk id="5" creationId="{0687F657-9A2F-4A01-9234-ACB7E7057D28}"/>
          </ac:cxnSpMkLst>
        </pc:cxnChg>
        <pc:cxnChg chg="add del mod topLvl">
          <ac:chgData name="Sandra Lenneville" userId="a384c902-9ace-4440-8c0d-a67beb09ab28" providerId="ADAL" clId="{BBB6D483-AC8C-44D3-9352-4FDCC693DE51}" dt="2020-06-29T14:59:29.434" v="406" actId="478"/>
          <ac:cxnSpMkLst>
            <pc:docMk/>
            <pc:sldMk cId="3816184203" sldId="409"/>
            <ac:cxnSpMk id="23" creationId="{A1E5ED1C-3AB0-47C8-AF24-632676F7459F}"/>
          </ac:cxnSpMkLst>
        </pc:cxnChg>
        <pc:cxnChg chg="add del mod">
          <ac:chgData name="Sandra Lenneville" userId="a384c902-9ace-4440-8c0d-a67beb09ab28" providerId="ADAL" clId="{BBB6D483-AC8C-44D3-9352-4FDCC693DE51}" dt="2020-06-29T14:59:29.856" v="408" actId="478"/>
          <ac:cxnSpMkLst>
            <pc:docMk/>
            <pc:sldMk cId="3816184203" sldId="409"/>
            <ac:cxnSpMk id="24" creationId="{1C1FD1EA-727A-4309-A4AF-C61CEF741710}"/>
          </ac:cxnSpMkLst>
        </pc:cxnChg>
      </pc:sldChg>
      <pc:sldChg chg="modSp modAnim">
        <pc:chgData name="Sandra Lenneville" userId="a384c902-9ace-4440-8c0d-a67beb09ab28" providerId="ADAL" clId="{BBB6D483-AC8C-44D3-9352-4FDCC693DE51}" dt="2020-07-17T12:40:27.485" v="2658"/>
        <pc:sldMkLst>
          <pc:docMk/>
          <pc:sldMk cId="2787881726" sldId="412"/>
        </pc:sldMkLst>
        <pc:spChg chg="mod">
          <ac:chgData name="Sandra Lenneville" userId="a384c902-9ace-4440-8c0d-a67beb09ab28" providerId="ADAL" clId="{BBB6D483-AC8C-44D3-9352-4FDCC693DE51}" dt="2020-06-16T02:25:54.202" v="265" actId="20577"/>
          <ac:spMkLst>
            <pc:docMk/>
            <pc:sldMk cId="2787881726" sldId="412"/>
            <ac:spMk id="2" creationId="{33BF347E-912E-4D7C-AC94-E4C976D91AA5}"/>
          </ac:spMkLst>
        </pc:spChg>
        <pc:spChg chg="mod">
          <ac:chgData name="Sandra Lenneville" userId="a384c902-9ace-4440-8c0d-a67beb09ab28" providerId="ADAL" clId="{BBB6D483-AC8C-44D3-9352-4FDCC693DE51}" dt="2020-07-02T12:32:58.645" v="547" actId="20577"/>
          <ac:spMkLst>
            <pc:docMk/>
            <pc:sldMk cId="2787881726" sldId="412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25.549" v="2197" actId="6549"/>
          <ac:spMkLst>
            <pc:docMk/>
            <pc:sldMk cId="2787881726" sldId="412"/>
            <ac:spMk id="6" creationId="{58CE6FA2-214D-4CE4-8750-FB07C2BC76E9}"/>
          </ac:spMkLst>
        </pc:spChg>
      </pc:sldChg>
      <pc:sldChg chg="modSp modAnim">
        <pc:chgData name="Sandra Lenneville" userId="a384c902-9ace-4440-8c0d-a67beb09ab28" providerId="ADAL" clId="{BBB6D483-AC8C-44D3-9352-4FDCC693DE51}" dt="2020-07-17T12:40:30.492" v="2662"/>
        <pc:sldMkLst>
          <pc:docMk/>
          <pc:sldMk cId="2627117039" sldId="413"/>
        </pc:sldMkLst>
        <pc:spChg chg="mod">
          <ac:chgData name="Sandra Lenneville" userId="a384c902-9ace-4440-8c0d-a67beb09ab28" providerId="ADAL" clId="{BBB6D483-AC8C-44D3-9352-4FDCC693DE51}" dt="2020-06-16T02:26:03.418" v="284" actId="20577"/>
          <ac:spMkLst>
            <pc:docMk/>
            <pc:sldMk cId="2627117039" sldId="413"/>
            <ac:spMk id="2" creationId="{33BF347E-912E-4D7C-AC94-E4C976D91AA5}"/>
          </ac:spMkLst>
        </pc:spChg>
        <pc:spChg chg="mod">
          <ac:chgData name="Sandra Lenneville" userId="a384c902-9ace-4440-8c0d-a67beb09ab28" providerId="ADAL" clId="{BBB6D483-AC8C-44D3-9352-4FDCC693DE51}" dt="2020-07-02T12:34:00.508" v="607"/>
          <ac:spMkLst>
            <pc:docMk/>
            <pc:sldMk cId="2627117039" sldId="413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7T12:12:27.553" v="2474" actId="20577"/>
          <ac:spMkLst>
            <pc:docMk/>
            <pc:sldMk cId="2627117039" sldId="413"/>
            <ac:spMk id="6" creationId="{58CE6FA2-214D-4CE4-8750-FB07C2BC76E9}"/>
          </ac:spMkLst>
        </pc:spChg>
      </pc:sldChg>
      <pc:sldChg chg="modSp modAnim">
        <pc:chgData name="Sandra Lenneville" userId="a384c902-9ace-4440-8c0d-a67beb09ab28" providerId="ADAL" clId="{BBB6D483-AC8C-44D3-9352-4FDCC693DE51}" dt="2020-07-17T12:40:33.977" v="2668"/>
        <pc:sldMkLst>
          <pc:docMk/>
          <pc:sldMk cId="2962430402" sldId="414"/>
        </pc:sldMkLst>
        <pc:spChg chg="mod">
          <ac:chgData name="Sandra Lenneville" userId="a384c902-9ace-4440-8c0d-a67beb09ab28" providerId="ADAL" clId="{BBB6D483-AC8C-44D3-9352-4FDCC693DE51}" dt="2020-06-26T21:08:05.759" v="363" actId="27636"/>
          <ac:spMkLst>
            <pc:docMk/>
            <pc:sldMk cId="2962430402" sldId="414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36.836" v="2199"/>
          <ac:spMkLst>
            <pc:docMk/>
            <pc:sldMk cId="2962430402" sldId="414"/>
            <ac:spMk id="6" creationId="{58CE6FA2-214D-4CE4-8750-FB07C2BC76E9}"/>
          </ac:spMkLst>
        </pc:spChg>
      </pc:sldChg>
      <pc:sldChg chg="modSp">
        <pc:chgData name="Sandra Lenneville" userId="a384c902-9ace-4440-8c0d-a67beb09ab28" providerId="ADAL" clId="{BBB6D483-AC8C-44D3-9352-4FDCC693DE51}" dt="2020-07-17T12:13:50.436" v="2490" actId="20577"/>
        <pc:sldMkLst>
          <pc:docMk/>
          <pc:sldMk cId="864969023" sldId="415"/>
        </pc:sldMkLst>
        <pc:spChg chg="mod">
          <ac:chgData name="Sandra Lenneville" userId="a384c902-9ace-4440-8c0d-a67beb09ab28" providerId="ADAL" clId="{BBB6D483-AC8C-44D3-9352-4FDCC693DE51}" dt="2020-07-17T12:13:50.436" v="2490" actId="20577"/>
          <ac:spMkLst>
            <pc:docMk/>
            <pc:sldMk cId="864969023" sldId="415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47.993" v="2201" actId="6549"/>
          <ac:spMkLst>
            <pc:docMk/>
            <pc:sldMk cId="864969023" sldId="415"/>
            <ac:spMk id="6" creationId="{58CE6FA2-214D-4CE4-8750-FB07C2BC76E9}"/>
          </ac:spMkLst>
        </pc:spChg>
      </pc:sldChg>
      <pc:sldChg chg="modSp add ord">
        <pc:chgData name="Sandra Lenneville" userId="a384c902-9ace-4440-8c0d-a67beb09ab28" providerId="ADAL" clId="{BBB6D483-AC8C-44D3-9352-4FDCC693DE51}" dt="2020-07-03T14:07:00.017" v="1304"/>
        <pc:sldMkLst>
          <pc:docMk/>
          <pc:sldMk cId="1055843831" sldId="416"/>
        </pc:sldMkLst>
        <pc:spChg chg="mod">
          <ac:chgData name="Sandra Lenneville" userId="a384c902-9ace-4440-8c0d-a67beb09ab28" providerId="ADAL" clId="{BBB6D483-AC8C-44D3-9352-4FDCC693DE51}" dt="2020-06-16T02:27:49.867" v="303" actId="14"/>
          <ac:spMkLst>
            <pc:docMk/>
            <pc:sldMk cId="1055843831" sldId="416"/>
            <ac:spMk id="3" creationId="{87F4A0BE-8D57-46C2-A3C9-EAD4C950905B}"/>
          </ac:spMkLst>
        </pc:spChg>
      </pc:sldChg>
      <pc:sldChg chg="addSp delSp modSp add delAnim modAnim">
        <pc:chgData name="Sandra Lenneville" userId="a384c902-9ace-4440-8c0d-a67beb09ab28" providerId="ADAL" clId="{BBB6D483-AC8C-44D3-9352-4FDCC693DE51}" dt="2020-07-15T10:47:50.644" v="2196" actId="478"/>
        <pc:sldMkLst>
          <pc:docMk/>
          <pc:sldMk cId="2243479578" sldId="417"/>
        </pc:sldMkLst>
        <pc:spChg chg="add del mod">
          <ac:chgData name="Sandra Lenneville" userId="a384c902-9ace-4440-8c0d-a67beb09ab28" providerId="ADAL" clId="{BBB6D483-AC8C-44D3-9352-4FDCC693DE51}" dt="2020-07-15T10:47:50.644" v="2196" actId="478"/>
          <ac:spMkLst>
            <pc:docMk/>
            <pc:sldMk cId="2243479578" sldId="417"/>
            <ac:spMk id="4" creationId="{B8690923-54FC-42D3-A07E-DB39E87DD641}"/>
          </ac:spMkLst>
        </pc:spChg>
        <pc:spChg chg="add del mod">
          <ac:chgData name="Sandra Lenneville" userId="a384c902-9ace-4440-8c0d-a67beb09ab28" providerId="ADAL" clId="{BBB6D483-AC8C-44D3-9352-4FDCC693DE51}" dt="2020-07-15T10:47:49.973" v="2195" actId="478"/>
          <ac:spMkLst>
            <pc:docMk/>
            <pc:sldMk cId="2243479578" sldId="417"/>
            <ac:spMk id="5" creationId="{BE651CEB-2DD2-43BF-B660-7DDE69BECCDF}"/>
          </ac:spMkLst>
        </pc:spChg>
        <pc:spChg chg="add del mod">
          <ac:chgData name="Sandra Lenneville" userId="a384c902-9ace-4440-8c0d-a67beb09ab28" providerId="ADAL" clId="{BBB6D483-AC8C-44D3-9352-4FDCC693DE51}" dt="2020-07-15T10:47:48.692" v="2194" actId="478"/>
          <ac:spMkLst>
            <pc:docMk/>
            <pc:sldMk cId="2243479578" sldId="417"/>
            <ac:spMk id="6" creationId="{FB15CC4D-10A2-4B1F-9F8C-F43FFFDF912A}"/>
          </ac:spMkLst>
        </pc:spChg>
        <pc:spChg chg="mod">
          <ac:chgData name="Sandra Lenneville" userId="a384c902-9ace-4440-8c0d-a67beb09ab28" providerId="ADAL" clId="{BBB6D483-AC8C-44D3-9352-4FDCC693DE51}" dt="2020-07-03T14:07:32.598" v="1308" actId="6549"/>
          <ac:spMkLst>
            <pc:docMk/>
            <pc:sldMk cId="2243479578" sldId="417"/>
            <ac:spMk id="7" creationId="{FC488022-A095-44C7-9005-BAB7EFEBB7E4}"/>
          </ac:spMkLst>
        </pc:spChg>
      </pc:sldChg>
      <pc:sldChg chg="addSp delSp modSp add del ord">
        <pc:chgData name="Sandra Lenneville" userId="a384c902-9ace-4440-8c0d-a67beb09ab28" providerId="ADAL" clId="{BBB6D483-AC8C-44D3-9352-4FDCC693DE51}" dt="2020-07-02T12:39:16.621" v="1030" actId="2696"/>
        <pc:sldMkLst>
          <pc:docMk/>
          <pc:sldMk cId="1758662887" sldId="418"/>
        </pc:sldMkLst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2" creationId="{5D6F77DD-0641-44A2-A9C6-EA0D40EF9670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3" creationId="{B08C00C4-A589-4824-8561-6FBA6DCB0730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4" creationId="{364B068D-BC0B-4800-B53D-ADF110BB4551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5" creationId="{EE0D7B42-92F4-4F19-9DDC-9FBE8805CB51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6" creationId="{FC9F2F04-D76B-4B93-B526-4654886EF5AC}"/>
          </ac:spMkLst>
        </pc:spChg>
        <pc:spChg chg="add mod">
          <ac:chgData name="Sandra Lenneville" userId="a384c902-9ace-4440-8c0d-a67beb09ab28" providerId="ADAL" clId="{BBB6D483-AC8C-44D3-9352-4FDCC693DE51}" dt="2020-07-02T12:34:46.453" v="637" actId="20577"/>
          <ac:spMkLst>
            <pc:docMk/>
            <pc:sldMk cId="1758662887" sldId="418"/>
            <ac:spMk id="10" creationId="{2F246AC9-8C61-46EE-ABF1-2CA7D2436FD0}"/>
          </ac:spMkLst>
        </pc:spChg>
        <pc:spChg chg="add mod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11" creationId="{472BC8C2-B498-4F21-9B40-54B8C04F1BDA}"/>
          </ac:spMkLst>
        </pc:spChg>
        <pc:picChg chg="add del">
          <ac:chgData name="Sandra Lenneville" userId="a384c902-9ace-4440-8c0d-a67beb09ab28" providerId="ADAL" clId="{BBB6D483-AC8C-44D3-9352-4FDCC693DE51}" dt="2020-07-02T12:30:51.955" v="427"/>
          <ac:picMkLst>
            <pc:docMk/>
            <pc:sldMk cId="1758662887" sldId="418"/>
            <ac:picMk id="9" creationId="{E25B33E0-8EC2-463E-921B-37ECDBAC7D90}"/>
          </ac:picMkLst>
        </pc:picChg>
        <pc:picChg chg="add del mod">
          <ac:chgData name="Sandra Lenneville" userId="a384c902-9ace-4440-8c0d-a67beb09ab28" providerId="ADAL" clId="{BBB6D483-AC8C-44D3-9352-4FDCC693DE51}" dt="2020-07-02T12:35:01.045" v="640"/>
          <ac:picMkLst>
            <pc:docMk/>
            <pc:sldMk cId="1758662887" sldId="418"/>
            <ac:picMk id="12" creationId="{325D5418-E4BE-4DA6-ADFF-D787CB29C3FD}"/>
          </ac:picMkLst>
        </pc:picChg>
      </pc:sldChg>
      <pc:sldChg chg="addSp delSp modSp add del ord">
        <pc:chgData name="Sandra Lenneville" userId="a384c902-9ace-4440-8c0d-a67beb09ab28" providerId="ADAL" clId="{BBB6D483-AC8C-44D3-9352-4FDCC693DE51}" dt="2020-07-17T12:14:12.957" v="2491" actId="2696"/>
        <pc:sldMkLst>
          <pc:docMk/>
          <pc:sldMk cId="225274660" sldId="419"/>
        </pc:sldMkLst>
        <pc:spChg chg="mod">
          <ac:chgData name="Sandra Lenneville" userId="a384c902-9ace-4440-8c0d-a67beb09ab28" providerId="ADAL" clId="{BBB6D483-AC8C-44D3-9352-4FDCC693DE51}" dt="2020-07-02T12:37:54.476" v="1005"/>
          <ac:spMkLst>
            <pc:docMk/>
            <pc:sldMk cId="225274660" sldId="419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02T12:39:11.363" v="1029" actId="554"/>
          <ac:spMkLst>
            <pc:docMk/>
            <pc:sldMk cId="225274660" sldId="419"/>
            <ac:spMk id="3" creationId="{814A0F05-C455-4A2E-B051-1E6E3A96DF38}"/>
          </ac:spMkLst>
        </pc:spChg>
        <pc:spChg chg="mod">
          <ac:chgData name="Sandra Lenneville" userId="a384c902-9ace-4440-8c0d-a67beb09ab28" providerId="ADAL" clId="{BBB6D483-AC8C-44D3-9352-4FDCC693DE51}" dt="2020-07-02T12:39:11.363" v="1029" actId="554"/>
          <ac:spMkLst>
            <pc:docMk/>
            <pc:sldMk cId="225274660" sldId="419"/>
            <ac:spMk id="4" creationId="{C254EAF3-F904-45F6-B08D-1A0E44FAE62C}"/>
          </ac:spMkLst>
        </pc:spChg>
        <pc:spChg chg="add del">
          <ac:chgData name="Sandra Lenneville" userId="a384c902-9ace-4440-8c0d-a67beb09ab28" providerId="ADAL" clId="{BBB6D483-AC8C-44D3-9352-4FDCC693DE51}" dt="2020-07-02T12:38:14.658" v="1009" actId="478"/>
          <ac:spMkLst>
            <pc:docMk/>
            <pc:sldMk cId="225274660" sldId="419"/>
            <ac:spMk id="5" creationId="{DEE49C47-2BF7-4559-B812-DC97992568D1}"/>
          </ac:spMkLst>
        </pc:spChg>
        <pc:spChg chg="del">
          <ac:chgData name="Sandra Lenneville" userId="a384c902-9ace-4440-8c0d-a67beb09ab28" providerId="ADAL" clId="{BBB6D483-AC8C-44D3-9352-4FDCC693DE51}" dt="2020-07-02T12:37:10.720" v="979" actId="478"/>
          <ac:spMkLst>
            <pc:docMk/>
            <pc:sldMk cId="225274660" sldId="419"/>
            <ac:spMk id="6" creationId="{9620A30D-0115-4DC6-A425-43C480C7B25D}"/>
          </ac:spMkLst>
        </pc:spChg>
        <pc:picChg chg="add del mod">
          <ac:chgData name="Sandra Lenneville" userId="a384c902-9ace-4440-8c0d-a67beb09ab28" providerId="ADAL" clId="{BBB6D483-AC8C-44D3-9352-4FDCC693DE51}" dt="2020-07-02T12:36:39.995" v="958" actId="478"/>
          <ac:picMkLst>
            <pc:docMk/>
            <pc:sldMk cId="225274660" sldId="419"/>
            <ac:picMk id="7" creationId="{E9DA8F21-4F3F-4E32-AD98-DFAB520B69FF}"/>
          </ac:picMkLst>
        </pc:picChg>
      </pc:sldChg>
      <pc:sldChg chg="addSp modSp add">
        <pc:chgData name="Sandra Lenneville" userId="a384c902-9ace-4440-8c0d-a67beb09ab28" providerId="ADAL" clId="{BBB6D483-AC8C-44D3-9352-4FDCC693DE51}" dt="2020-07-03T13:49:55.929" v="1084" actId="207"/>
        <pc:sldMkLst>
          <pc:docMk/>
          <pc:sldMk cId="4234067933" sldId="420"/>
        </pc:sldMkLst>
        <pc:spChg chg="mod">
          <ac:chgData name="Sandra Lenneville" userId="a384c902-9ace-4440-8c0d-a67beb09ab28" providerId="ADAL" clId="{BBB6D483-AC8C-44D3-9352-4FDCC693DE51}" dt="2020-07-03T13:49:55.929" v="1084" actId="207"/>
          <ac:spMkLst>
            <pc:docMk/>
            <pc:sldMk cId="4234067933" sldId="420"/>
            <ac:spMk id="2" creationId="{3832A01A-5556-49E2-9C0A-51117DAFAD29}"/>
          </ac:spMkLst>
        </pc:spChg>
        <pc:picChg chg="add mod">
          <ac:chgData name="Sandra Lenneville" userId="a384c902-9ace-4440-8c0d-a67beb09ab28" providerId="ADAL" clId="{BBB6D483-AC8C-44D3-9352-4FDCC693DE51}" dt="2020-07-03T13:49:38.900" v="1083" actId="208"/>
          <ac:picMkLst>
            <pc:docMk/>
            <pc:sldMk cId="4234067933" sldId="420"/>
            <ac:picMk id="6" creationId="{F30565D7-D676-48CA-99E4-86AD587C5E84}"/>
          </ac:picMkLst>
        </pc:picChg>
      </pc:sldChg>
      <pc:sldChg chg="delSp modSp add del">
        <pc:chgData name="Sandra Lenneville" userId="a384c902-9ace-4440-8c0d-a67beb09ab28" providerId="ADAL" clId="{BBB6D483-AC8C-44D3-9352-4FDCC693DE51}" dt="2020-07-17T12:14:58.328" v="2652" actId="20577"/>
        <pc:sldMkLst>
          <pc:docMk/>
          <pc:sldMk cId="265571656" sldId="421"/>
        </pc:sldMkLst>
        <pc:spChg chg="mod">
          <ac:chgData name="Sandra Lenneville" userId="a384c902-9ace-4440-8c0d-a67beb09ab28" providerId="ADAL" clId="{BBB6D483-AC8C-44D3-9352-4FDCC693DE51}" dt="2020-07-03T13:54:49.160" v="1272" actId="20577"/>
          <ac:spMkLst>
            <pc:docMk/>
            <pc:sldMk cId="265571656" sldId="421"/>
            <ac:spMk id="2" creationId="{BB4A8C70-ED85-4C1D-98A1-65A636C9CB02}"/>
          </ac:spMkLst>
        </pc:spChg>
        <pc:spChg chg="mod">
          <ac:chgData name="Sandra Lenneville" userId="a384c902-9ace-4440-8c0d-a67beb09ab28" providerId="ADAL" clId="{BBB6D483-AC8C-44D3-9352-4FDCC693DE51}" dt="2020-07-17T12:14:58.328" v="2652" actId="20577"/>
          <ac:spMkLst>
            <pc:docMk/>
            <pc:sldMk cId="265571656" sldId="421"/>
            <ac:spMk id="3" creationId="{B65361CE-E153-48FA-8591-061F12A285AD}"/>
          </ac:spMkLst>
        </pc:spChg>
        <pc:spChg chg="del">
          <ac:chgData name="Sandra Lenneville" userId="a384c902-9ace-4440-8c0d-a67beb09ab28" providerId="ADAL" clId="{BBB6D483-AC8C-44D3-9352-4FDCC693DE51}" dt="2020-07-03T13:55:16.199" v="1288" actId="478"/>
          <ac:spMkLst>
            <pc:docMk/>
            <pc:sldMk cId="265571656" sldId="421"/>
            <ac:spMk id="4" creationId="{035B054F-6ACD-42D3-A141-EE15AA0609AC}"/>
          </ac:spMkLst>
        </pc:spChg>
        <pc:spChg chg="del">
          <ac:chgData name="Sandra Lenneville" userId="a384c902-9ace-4440-8c0d-a67beb09ab28" providerId="ADAL" clId="{BBB6D483-AC8C-44D3-9352-4FDCC693DE51}" dt="2020-07-03T13:55:15.407" v="1287" actId="478"/>
          <ac:spMkLst>
            <pc:docMk/>
            <pc:sldMk cId="265571656" sldId="421"/>
            <ac:spMk id="5" creationId="{D034B398-64F0-4366-81EE-8FD8C0CB8F7E}"/>
          </ac:spMkLst>
        </pc:spChg>
      </pc:sldChg>
      <pc:sldChg chg="addSp modSp add">
        <pc:chgData name="Sandra Lenneville" userId="a384c902-9ace-4440-8c0d-a67beb09ab28" providerId="ADAL" clId="{BBB6D483-AC8C-44D3-9352-4FDCC693DE51}" dt="2020-07-17T12:03:37.863" v="2410" actId="113"/>
        <pc:sldMkLst>
          <pc:docMk/>
          <pc:sldMk cId="986293072" sldId="422"/>
        </pc:sldMkLst>
        <pc:spChg chg="mod">
          <ac:chgData name="Sandra Lenneville" userId="a384c902-9ace-4440-8c0d-a67beb09ab28" providerId="ADAL" clId="{BBB6D483-AC8C-44D3-9352-4FDCC693DE51}" dt="2020-07-17T12:03:31.749" v="2408" actId="1076"/>
          <ac:spMkLst>
            <pc:docMk/>
            <pc:sldMk cId="986293072" sldId="422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15T10:36:32.034" v="2001" actId="1036"/>
          <ac:spMkLst>
            <pc:docMk/>
            <pc:sldMk cId="986293072" sldId="422"/>
            <ac:spMk id="3" creationId="{814A0F05-C455-4A2E-B051-1E6E3A96DF38}"/>
          </ac:spMkLst>
        </pc:spChg>
        <pc:spChg chg="mod">
          <ac:chgData name="Sandra Lenneville" userId="a384c902-9ace-4440-8c0d-a67beb09ab28" providerId="ADAL" clId="{BBB6D483-AC8C-44D3-9352-4FDCC693DE51}" dt="2020-07-15T10:36:45.083" v="2026" actId="1076"/>
          <ac:spMkLst>
            <pc:docMk/>
            <pc:sldMk cId="986293072" sldId="422"/>
            <ac:spMk id="4" creationId="{C254EAF3-F904-45F6-B08D-1A0E44FAE62C}"/>
          </ac:spMkLst>
        </pc:spChg>
        <pc:spChg chg="add mod">
          <ac:chgData name="Sandra Lenneville" userId="a384c902-9ace-4440-8c0d-a67beb09ab28" providerId="ADAL" clId="{BBB6D483-AC8C-44D3-9352-4FDCC693DE51}" dt="2020-07-17T12:03:37.863" v="2410" actId="113"/>
          <ac:spMkLst>
            <pc:docMk/>
            <pc:sldMk cId="986293072" sldId="422"/>
            <ac:spMk id="5" creationId="{2106D953-D377-4FA3-9AB7-9BAF86C22349}"/>
          </ac:spMkLst>
        </pc:spChg>
      </pc:sldChg>
      <pc:sldChg chg="add del">
        <pc:chgData name="Sandra Lenneville" userId="a384c902-9ace-4440-8c0d-a67beb09ab28" providerId="ADAL" clId="{BBB6D483-AC8C-44D3-9352-4FDCC693DE51}" dt="2020-07-15T10:37:18.523" v="2035" actId="2696"/>
        <pc:sldMkLst>
          <pc:docMk/>
          <pc:sldMk cId="1085659824" sldId="423"/>
        </pc:sldMkLst>
      </pc:sldChg>
      <pc:sldChg chg="modSp add">
        <pc:chgData name="Sandra Lenneville" userId="a384c902-9ace-4440-8c0d-a67beb09ab28" providerId="ADAL" clId="{BBB6D483-AC8C-44D3-9352-4FDCC693DE51}" dt="2020-07-17T12:05:12.093" v="2430" actId="20577"/>
        <pc:sldMkLst>
          <pc:docMk/>
          <pc:sldMk cId="1239707351" sldId="424"/>
        </pc:sldMkLst>
        <pc:spChg chg="mod">
          <ac:chgData name="Sandra Lenneville" userId="a384c902-9ace-4440-8c0d-a67beb09ab28" providerId="ADAL" clId="{BBB6D483-AC8C-44D3-9352-4FDCC693DE51}" dt="2020-07-17T12:05:12.093" v="2430" actId="20577"/>
          <ac:spMkLst>
            <pc:docMk/>
            <pc:sldMk cId="1239707351" sldId="424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17T12:04:46.410" v="2411" actId="20577"/>
          <ac:spMkLst>
            <pc:docMk/>
            <pc:sldMk cId="1239707351" sldId="424"/>
            <ac:spMk id="3" creationId="{814A0F05-C455-4A2E-B051-1E6E3A96DF38}"/>
          </ac:spMkLst>
        </pc:spChg>
      </pc:sldChg>
      <pc:sldChg chg="modSp add">
        <pc:chgData name="Sandra Lenneville" userId="a384c902-9ace-4440-8c0d-a67beb09ab28" providerId="ADAL" clId="{BBB6D483-AC8C-44D3-9352-4FDCC693DE51}" dt="2020-07-17T11:48:47.096" v="2388" actId="20577"/>
        <pc:sldMkLst>
          <pc:docMk/>
          <pc:sldMk cId="3021853201" sldId="425"/>
        </pc:sldMkLst>
        <pc:spChg chg="mod">
          <ac:chgData name="Sandra Lenneville" userId="a384c902-9ace-4440-8c0d-a67beb09ab28" providerId="ADAL" clId="{BBB6D483-AC8C-44D3-9352-4FDCC693DE51}" dt="2020-07-17T11:48:47.096" v="2388" actId="20577"/>
          <ac:spMkLst>
            <pc:docMk/>
            <pc:sldMk cId="3021853201" sldId="425"/>
            <ac:spMk id="2" creationId="{00000000-0000-0000-0000-000000000000}"/>
          </ac:spMkLst>
        </pc:spChg>
      </pc:sldChg>
      <pc:sldChg chg="modSp add">
        <pc:chgData name="Sandra Lenneville" userId="a384c902-9ace-4440-8c0d-a67beb09ab28" providerId="ADAL" clId="{BBB6D483-AC8C-44D3-9352-4FDCC693DE51}" dt="2020-07-17T11:48:58.242" v="2402" actId="20577"/>
        <pc:sldMkLst>
          <pc:docMk/>
          <pc:sldMk cId="2598587158" sldId="426"/>
        </pc:sldMkLst>
        <pc:spChg chg="mod">
          <ac:chgData name="Sandra Lenneville" userId="a384c902-9ace-4440-8c0d-a67beb09ab28" providerId="ADAL" clId="{BBB6D483-AC8C-44D3-9352-4FDCC693DE51}" dt="2020-07-17T11:48:58.242" v="2402" actId="20577"/>
          <ac:spMkLst>
            <pc:docMk/>
            <pc:sldMk cId="2598587158" sldId="42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BBB6AD4-0779-4D79-8133-6F8C44713DBC}" type="datetimeFigureOut">
              <a:rPr lang="fr-CA" smtClean="0"/>
              <a:t>2020-09-01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E2F33A0E-62E5-41D1-8762-5501078948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505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fr-FR" b="1" cap="all" dirty="0"/>
              <a:t>Cégep Gérald-</a:t>
            </a:r>
            <a:r>
              <a:rPr lang="fr-FR" b="1" cap="all" dirty="0" err="1"/>
              <a:t>godin</a:t>
            </a:r>
            <a:endParaRPr lang="fr-CA" b="1" cap="all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r>
              <a:rPr lang="fr-CA" dirty="0"/>
              <a:t>Hiver 2019</a:t>
            </a:r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47D38DD-DB44-4342-BAF8-969B45A0E7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45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38DD-DB44-4342-BAF8-969B45A0E76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6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0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3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736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0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7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6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sp-psd.tpsgc.gc.ca/collection_2008/phac-aspc/HP5-23-2007F.pdf" TargetMode="External"/><Relationship Id="rId3" Type="http://schemas.openxmlformats.org/officeDocument/2006/relationships/tags" Target="../tags/tag42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9" Type="http://schemas.openxmlformats.org/officeDocument/2006/relationships/hyperlink" Target="https://doi.org/10.1037/a001379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ondiapason.ca/ressource/citer-ses-sources-et-eviter-le-plagiat/" TargetMode="External"/><Relationship Id="rId3" Type="http://schemas.openxmlformats.org/officeDocument/2006/relationships/tags" Target="../tags/tag50.xml"/><Relationship Id="rId7" Type="http://schemas.openxmlformats.org/officeDocument/2006/relationships/hyperlink" Target="https://www.reptic.qc.ca/guide-sur-le-plagiat-et-lintegrite-intellectuelle/" TargetMode="Externa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hyperlink" Target="http://www.infosphere.uqam.ca/rediger-un-travail/eviter-plagiat" TargetMode="Externa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6.png"/><Relationship Id="rId4" Type="http://schemas.openxmlformats.org/officeDocument/2006/relationships/tags" Target="../tags/tag51.xml"/><Relationship Id="rId9" Type="http://schemas.openxmlformats.org/officeDocument/2006/relationships/hyperlink" Target="https://mondiapason.ca/fichiers/OutilBibliographique/index_APA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mondiapason.ca/fichiers/OutilBibliographique/index_APA.ph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Voir%20noires%20sous%20surveillance" TargetMode="Externa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0930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CA" sz="4000" cap="small" dirty="0"/>
              <a:t>Citer ses sources au cégep </a:t>
            </a:r>
            <a:r>
              <a:rPr lang="fr-CA" sz="4000" cap="small" dirty="0" err="1"/>
              <a:t>gérald-godin</a:t>
            </a:r>
            <a:br>
              <a:rPr lang="fr-CA" dirty="0"/>
            </a:br>
            <a:r>
              <a:rPr lang="fr-CA" dirty="0"/>
              <a:t>Les styles bibliographiques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C488022-A095-44C7-9005-BAB7EFEBB7E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Un « style bibliographiques » indique quelles informations bibliographiques fournir et comment les écrire (titre, auteur, date, publication, etc.) </a:t>
            </a:r>
          </a:p>
          <a:p>
            <a:pPr marL="0" indent="0">
              <a:buNone/>
            </a:pPr>
            <a:r>
              <a:rPr lang="fr-CA" dirty="0"/>
              <a:t>Il existe plusieurs méthodes dans l’univers. Voici celles qui vous risquez de croiser lors de votre parcours à GG:</a:t>
            </a:r>
          </a:p>
          <a:p>
            <a:pPr marL="0" indent="0">
              <a:buNone/>
            </a:pPr>
            <a:endParaRPr lang="fr-CA" dirty="0"/>
          </a:p>
          <a:p>
            <a:pPr marL="1878013" indent="-182563"/>
            <a:r>
              <a:rPr lang="fr-CA" dirty="0">
                <a:highlight>
                  <a:srgbClr val="FFFF00"/>
                </a:highlight>
              </a:rPr>
              <a:t>APA (Auteur-Date)</a:t>
            </a:r>
          </a:p>
          <a:p>
            <a:pPr marL="1878013" indent="-182563"/>
            <a:r>
              <a:rPr lang="fr-CA" dirty="0"/>
              <a:t>Notes de bas de page (DIONNE)</a:t>
            </a:r>
          </a:p>
          <a:p>
            <a:pPr marL="1878013" indent="-182563"/>
            <a:r>
              <a:rPr lang="fr-CA" dirty="0"/>
              <a:t>Vancouver</a:t>
            </a:r>
          </a:p>
          <a:p>
            <a:pPr marL="1878013" indent="-182563"/>
            <a:r>
              <a:rPr lang="fr-CA" dirty="0"/>
              <a:t>Entre parenthèses</a:t>
            </a:r>
          </a:p>
          <a:p>
            <a:pPr marL="1878013" indent="-182563"/>
            <a:r>
              <a:rPr lang="fr-CA" dirty="0"/>
              <a:t>Méthodologie propre à Philosophie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347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bibliographie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120000"/>
              </a:lnSpc>
            </a:pPr>
            <a:r>
              <a:rPr lang="fr-CA" sz="1800" dirty="0"/>
              <a:t>Liste de </a:t>
            </a:r>
            <a:r>
              <a:rPr lang="fr-CA" sz="1800" b="1" dirty="0"/>
              <a:t>TOUS les ouvrages cités </a:t>
            </a:r>
            <a:r>
              <a:rPr lang="fr-CA" sz="1800" dirty="0"/>
              <a:t>dans votre texte ainsi que </a:t>
            </a:r>
            <a:r>
              <a:rPr lang="fr-CA" sz="1800" b="1" dirty="0"/>
              <a:t>ceux qui vous ont aidé dans votre réflexion</a:t>
            </a:r>
            <a:r>
              <a:rPr lang="fr-CA" sz="18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Les titres sont présentés en </a:t>
            </a:r>
            <a:r>
              <a:rPr lang="fr-CA" sz="1800" b="1" dirty="0"/>
              <a:t>ordre alphabétique d'auteur. </a:t>
            </a:r>
            <a:r>
              <a:rPr lang="fr-CA" sz="1800" dirty="0"/>
              <a:t>Lorsqu'il n'y a pas d'auteur, la référence est classée au titre (ignorer le, la, les, l').</a:t>
            </a:r>
            <a:br>
              <a:rPr lang="fr-CA" sz="1800" dirty="0"/>
            </a:br>
            <a:br>
              <a:rPr lang="fr-CA" sz="1800" dirty="0"/>
            </a:br>
            <a:r>
              <a:rPr lang="fr-CA" sz="1800" dirty="0"/>
              <a:t>Insérer un double interligne entre chaque référence. 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Chaque référence doit avoir un retrait de 0.5 cm au début de la deuxième ligne et des lignes subséquentes.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Médiagraphie/Bibliographie</a:t>
            </a:r>
          </a:p>
          <a:p>
            <a:pPr fontAlgn="base">
              <a:lnSpc>
                <a:spcPct val="120000"/>
              </a:lnSpc>
            </a:pPr>
            <a:endParaRPr lang="fr-CA" sz="18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Agence de la santé publique du Canada. (2007).</a:t>
            </a:r>
            <a:r>
              <a:rPr lang="fr-CA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 Les jeunes de la rue au Canada : constatations 1999-2003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(Publication no HP5-23/2007). 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8"/>
              </a:rPr>
              <a:t>http://dsp-psd.tpsgc.gc.ca/collection_2008/phac-aspc/HP5-23-2007F.pdf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fr-CA" sz="18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fr-CA" sz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Blanc, L. (2008). </a:t>
            </a:r>
            <a:r>
              <a:rPr lang="fr-CA" sz="1800" i="1" dirty="0">
                <a:latin typeface="Calibri Light" panose="020F0302020204030204" pitchFamily="34" charset="0"/>
                <a:ea typeface="Times New Roman" panose="02020603050405020304" pitchFamily="18" charset="0"/>
              </a:rPr>
              <a:t>Les technologies de l’information et l’enseignement</a:t>
            </a:r>
            <a:r>
              <a:rPr lang="fr-CA" sz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. Édition de l’éducation.</a:t>
            </a:r>
          </a:p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Gagnon, L.,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Peretz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I. et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Fulop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T. (2009). Musical structural determinants of emotional judgments in dementia of the Alzheimer type. </a:t>
            </a:r>
            <a:r>
              <a:rPr lang="en-US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Neuropsychology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 </a:t>
            </a:r>
            <a:r>
              <a:rPr lang="en-US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23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(1), 90-97. 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9"/>
              </a:rPr>
              <a:t>https://doi.org/10.1037/a0013790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496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A8C70-ED85-4C1D-98A1-65A636C9CB0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5361CE-E153-48FA-8591-061F12A285A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9848" y="2121408"/>
            <a:ext cx="10058400" cy="4050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Paraphrase d’un site Web</a:t>
            </a:r>
          </a:p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Citation d’un chapitre de livre</a:t>
            </a:r>
          </a:p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Comment faire la mise en page d’une citation longue et d’une bibliographie.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571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88A44-B6C5-4F0E-91F2-42008613AB1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cap="none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F4A0BE-8D57-46C2-A3C9-EAD4C950905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La bibliographie complète est présentée en début de formation sur Moodle.</a:t>
            </a:r>
          </a:p>
          <a:p>
            <a:endParaRPr lang="fr-CA" dirty="0"/>
          </a:p>
          <a:p>
            <a:pPr marL="628650" lvl="1" indent="-355600">
              <a:buNone/>
            </a:pPr>
            <a:r>
              <a:rPr lang="fr-CA" dirty="0"/>
              <a:t>Bibliothèques de l’UQAM. (s.d.). </a:t>
            </a:r>
            <a:r>
              <a:rPr lang="fr-CA" i="1" dirty="0" err="1"/>
              <a:t>Infosphère</a:t>
            </a:r>
            <a:r>
              <a:rPr lang="fr-CA" i="1" dirty="0"/>
              <a:t> : Éviter le plagiat</a:t>
            </a:r>
            <a:r>
              <a:rPr lang="fr-CA" dirty="0"/>
              <a:t>. </a:t>
            </a:r>
            <a:br>
              <a:rPr lang="fr-CA" dirty="0"/>
            </a:br>
            <a:r>
              <a:rPr lang="fr-CA" u="sng" dirty="0">
                <a:hlinkClick r:id="rId6"/>
              </a:rPr>
              <a:t>http://www.infosphere.uqam.ca/rediger-un-travail/eviter-plagiat</a:t>
            </a:r>
            <a:endParaRPr lang="fr-CA" u="sng" dirty="0"/>
          </a:p>
          <a:p>
            <a:pPr marL="628650" lvl="1" indent="-355600">
              <a:buNone/>
            </a:pPr>
            <a:r>
              <a:rPr lang="fr-CA" dirty="0"/>
              <a:t>Comité Plagiat et intégrité intellectuelle. (2020). </a:t>
            </a:r>
            <a:r>
              <a:rPr lang="fr-CA" i="1" dirty="0"/>
              <a:t>Guide sur le plagiat et l’intégrité intellectuelle</a:t>
            </a:r>
            <a:r>
              <a:rPr lang="fr-CA" dirty="0"/>
              <a:t>. </a:t>
            </a:r>
            <a:r>
              <a:rPr lang="fr-CA" dirty="0">
                <a:hlinkClick r:id="rId7"/>
              </a:rPr>
              <a:t>https://www.reptic.qc.ca/guide-sur-le-plagiat-et-lintegrite-intellectuelle/</a:t>
            </a:r>
            <a:endParaRPr lang="fr-CA" dirty="0"/>
          </a:p>
          <a:p>
            <a:pPr marL="628650" lvl="1" indent="-355600">
              <a:buNone/>
            </a:pPr>
            <a:r>
              <a:rPr lang="fr-CA" dirty="0"/>
              <a:t>Diapason, (s.d.). </a:t>
            </a:r>
            <a:r>
              <a:rPr lang="fr-CA" i="1" dirty="0"/>
              <a:t>Citer ses sources et éviter le plagiat</a:t>
            </a:r>
            <a:r>
              <a:rPr lang="fr-CA" dirty="0"/>
              <a:t>. </a:t>
            </a:r>
            <a:r>
              <a:rPr lang="fr-CA" dirty="0">
                <a:hlinkClick r:id="rId8"/>
              </a:rPr>
              <a:t>https://mondiapason.ca/ressource/citer-ses-sources-et-eviter-le-plagiat/</a:t>
            </a:r>
            <a:endParaRPr lang="fr-CA" dirty="0"/>
          </a:p>
          <a:p>
            <a:pPr marL="628650" lvl="1" indent="-355600">
              <a:buNone/>
            </a:pPr>
            <a:r>
              <a:rPr lang="fr-CA" dirty="0"/>
              <a:t>Diapason. (s.d.). Outil bibliographique style APA. </a:t>
            </a:r>
            <a:r>
              <a:rPr lang="fr-CA" dirty="0">
                <a:hlinkClick r:id="rId9"/>
              </a:rPr>
              <a:t>https://mondiapason.ca/fichiers/OutilBibliographique/index_APA.php#</a:t>
            </a:r>
            <a:endParaRPr lang="fr-CA" dirty="0"/>
          </a:p>
          <a:p>
            <a:pPr marL="628650" lvl="1" indent="-355600">
              <a:buNone/>
            </a:pPr>
            <a:endParaRPr lang="en-US" dirty="0"/>
          </a:p>
          <a:p>
            <a:pPr lvl="1"/>
            <a:endParaRPr lang="fr-CA" dirty="0"/>
          </a:p>
          <a:p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7BA059-F0B1-4CA5-8BB1-3CFC85AACFD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16" y="4853716"/>
            <a:ext cx="2004284" cy="2004284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5A86CFD5-F010-4980-BCC2-01B58EBE9E0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240536" y="64251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u="sng" dirty="0"/>
          </a:p>
        </p:txBody>
      </p:sp>
    </p:spTree>
    <p:extLst>
      <p:ext uri="{BB962C8B-B14F-4D97-AF65-F5344CB8AC3E}">
        <p14:creationId xmlns:p14="http://schemas.microsoft.com/office/powerpoint/2010/main" val="105584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Quelle méthode choisir?</a:t>
            </a:r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1288075" y="1788028"/>
            <a:ext cx="10220633" cy="16518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400" b="1" dirty="0">
                <a:solidFill>
                  <a:schemeClr val="bg1"/>
                </a:solidFill>
              </a:rPr>
              <a:t>Demandez à vos </a:t>
            </a:r>
            <a:r>
              <a:rPr lang="fr-CA" sz="4400" b="1" dirty="0" err="1">
                <a:solidFill>
                  <a:schemeClr val="bg1"/>
                </a:solidFill>
              </a:rPr>
              <a:t>enseignantEs</a:t>
            </a:r>
            <a:r>
              <a:rPr lang="fr-CA" sz="44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1592824" y="3569708"/>
            <a:ext cx="10220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Selon le programme, la discipline et le cours dans lequel vous êtes inscrit, la méthode privilégiée peut être différente. </a:t>
            </a:r>
            <a:r>
              <a:rPr lang="fr-CA" sz="2400" b="1" dirty="0"/>
              <a:t>Il est important de respecter les consignes propres à chaque cours. </a:t>
            </a:r>
          </a:p>
          <a:p>
            <a:endParaRPr lang="fr-CA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56AF0B8-2E8E-494C-B5D9-F07C407BE01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504903" y="6050202"/>
            <a:ext cx="3470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CA" b="1" dirty="0"/>
              <a:t>Tableau - Les styles bibliographiques à GG</a:t>
            </a:r>
          </a:p>
        </p:txBody>
      </p:sp>
    </p:spTree>
    <p:extLst>
      <p:ext uri="{BB962C8B-B14F-4D97-AF65-F5344CB8AC3E}">
        <p14:creationId xmlns:p14="http://schemas.microsoft.com/office/powerpoint/2010/main" val="336535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FA9AC-D0E0-4BE9-9BF4-2C3BBE0C532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fr-CA" dirty="0"/>
              <a:t>Où doit-on citer ses sources?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A0F05-C455-4A2E-B051-1E6E3A96DF38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69848" y="2976882"/>
            <a:ext cx="4754880" cy="3977640"/>
          </a:xfrm>
        </p:spPr>
        <p:txBody>
          <a:bodyPr>
            <a:normAutofit/>
          </a:bodyPr>
          <a:lstStyle/>
          <a:p>
            <a:pPr marL="354013" lvl="1" indent="-354013">
              <a:buNone/>
            </a:pPr>
            <a:r>
              <a:rPr lang="fr-FR" sz="2400" b="1" dirty="0"/>
              <a:t>1. Directement dans votre texte</a:t>
            </a:r>
          </a:p>
          <a:p>
            <a:pPr marL="717550" indent="-363538">
              <a:lnSpc>
                <a:spcPct val="100000"/>
              </a:lnSpc>
              <a:buNone/>
            </a:pPr>
            <a:r>
              <a:rPr lang="fr-FR" sz="2400" dirty="0"/>
              <a:t>Là où il y a un emprunt</a:t>
            </a:r>
            <a:r>
              <a:rPr lang="fr-FR" sz="2400" b="1" dirty="0"/>
              <a:t> :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Citation directe, courte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Citation directe, longue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Paraphrase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54EAF3-F904-45F6-B08D-1A0E44FAE62C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42883" y="2976882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2400" b="1" dirty="0"/>
              <a:t>2. Dans la bibliographie</a:t>
            </a:r>
          </a:p>
          <a:p>
            <a:pPr marL="354013" indent="0">
              <a:lnSpc>
                <a:spcPct val="100000"/>
              </a:lnSpc>
              <a:buNone/>
            </a:pPr>
            <a:r>
              <a:rPr lang="fr-FR" sz="2400" dirty="0"/>
              <a:t>À la fin de votre travail</a:t>
            </a:r>
          </a:p>
          <a:p>
            <a:pPr marL="354013" indent="0">
              <a:buNone/>
            </a:pPr>
            <a:r>
              <a:rPr lang="fr-CA" sz="2400" dirty="0"/>
              <a:t>* Médiagraphie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06D953-D377-4FA3-9AB7-9BAF86C2234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069848" y="2093976"/>
            <a:ext cx="923435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***</a:t>
            </a:r>
            <a:r>
              <a:rPr lang="fr-CA" dirty="0"/>
              <a:t> </a:t>
            </a:r>
            <a:r>
              <a:rPr lang="fr-CA" b="1" u="sng" dirty="0"/>
              <a:t>Les 2 endroits sont nécessaires pour éviter le plagiat</a:t>
            </a:r>
            <a:r>
              <a:rPr lang="fr-CA" b="1" dirty="0"/>
              <a:t>.***</a:t>
            </a:r>
          </a:p>
        </p:txBody>
      </p:sp>
    </p:spTree>
    <p:extLst>
      <p:ext uri="{BB962C8B-B14F-4D97-AF65-F5344CB8AC3E}">
        <p14:creationId xmlns:p14="http://schemas.microsoft.com/office/powerpoint/2010/main" val="98629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FA9AC-D0E0-4BE9-9BF4-2C3BBE0C532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Comment faire – à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A0F05-C455-4A2E-B051-1E6E3A96DF38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69848" y="2062480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2400" b="1" dirty="0"/>
              <a:t>Citation (Copier-Coller)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Encadrer le texte copié-collé de guillemets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Mentionner la source d’information 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Rédiger la référence complète en bibliographique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54EAF3-F904-45F6-B08D-1A0E44FAE62C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364224" y="2062480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2400" b="1" dirty="0"/>
              <a:t>Paraphrase (Reformulation)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Modifier la structure de la phrase et les termes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Mentionner la source d’information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Rédiger la référence complète en bibliographique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23970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343ADA-58D6-4A63-91A9-D23B1008A4C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347019" y="2514600"/>
            <a:ext cx="9891252" cy="49407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itr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3752" y="634919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Le Style APA (auteur – Date)</a:t>
            </a:r>
            <a:br>
              <a:rPr lang="fr-CA" b="1" dirty="0"/>
            </a:br>
            <a:br>
              <a:rPr lang="fr-CA" sz="3600" cap="none" dirty="0"/>
            </a:br>
            <a:endParaRPr lang="fr-CA" sz="4400" cap="none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69848" y="1973925"/>
            <a:ext cx="10058400" cy="4736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sz="3600" b="1" dirty="0"/>
              <a:t>(Nom de famille de l’auteur, année, page)</a:t>
            </a:r>
          </a:p>
          <a:p>
            <a:pPr marL="0" indent="0" algn="ctr">
              <a:buNone/>
            </a:pPr>
            <a:r>
              <a:rPr lang="fr-CA" dirty="0"/>
              <a:t>Exemple : (Riopelle, 2008, p.105)</a:t>
            </a:r>
          </a:p>
          <a:p>
            <a:pPr marL="0" indent="0" algn="ctr">
              <a:buNone/>
            </a:pPr>
            <a:endParaRPr lang="fr-CA" dirty="0"/>
          </a:p>
          <a:p>
            <a:pPr>
              <a:lnSpc>
                <a:spcPct val="110000"/>
              </a:lnSpc>
            </a:pPr>
            <a:r>
              <a:rPr lang="fr-CA" dirty="0"/>
              <a:t>Indiquer au moment de l’emprunt les informations suivantes, entre parenthèses : </a:t>
            </a:r>
            <a:r>
              <a:rPr lang="fr-CA" b="1" dirty="0"/>
              <a:t>le nom de famille de l'auteur – sans le prénom –, l'année de publication et la page utilisée</a:t>
            </a:r>
            <a:r>
              <a:rPr lang="fr-CA" dirty="0"/>
              <a:t>. 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>
                <a:sym typeface="Wingdings" panose="05000000000000000000" pitchFamily="2" charset="2"/>
              </a:rPr>
              <a:t>Une </a:t>
            </a:r>
            <a:r>
              <a:rPr lang="fr-CA" b="1" dirty="0">
                <a:sym typeface="Wingdings" panose="05000000000000000000" pitchFamily="2" charset="2"/>
              </a:rPr>
              <a:t>Bibliographie </a:t>
            </a:r>
            <a:r>
              <a:rPr lang="fr-CA" dirty="0">
                <a:sym typeface="Wingdings" panose="05000000000000000000" pitchFamily="2" charset="2"/>
              </a:rPr>
              <a:t>en fin de travail présente la liste complète des références utilisées.</a:t>
            </a:r>
          </a:p>
          <a:p>
            <a:endParaRPr lang="fr-CA" dirty="0">
              <a:sym typeface="Wingdings" panose="05000000000000000000" pitchFamily="2" charset="2"/>
            </a:endParaRPr>
          </a:p>
          <a:p>
            <a:r>
              <a:rPr lang="fr-CA" b="1" dirty="0">
                <a:sym typeface="Wingdings" panose="05000000000000000000" pitchFamily="2" charset="2"/>
              </a:rPr>
              <a:t>OUTIL : </a:t>
            </a:r>
            <a:r>
              <a:rPr lang="fr-CA" dirty="0">
                <a:sym typeface="Wingdings" panose="05000000000000000000" pitchFamily="2" charset="2"/>
                <a:hlinkClick r:id="rId6"/>
              </a:rPr>
              <a:t>Diapason – outil bibliographique APA</a:t>
            </a:r>
            <a:br>
              <a:rPr lang="fr-CA" dirty="0">
                <a:sym typeface="Wingdings" panose="05000000000000000000" pitchFamily="2" charset="2"/>
              </a:rPr>
            </a:br>
            <a:r>
              <a:rPr lang="fr-CA" sz="1800" i="1" dirty="0">
                <a:sym typeface="Wingdings" panose="05000000000000000000" pitchFamily="2" charset="2"/>
              </a:rPr>
              <a:t>Le lien est sur le site de la bibliothèque du Cégep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7924799" y="6105832"/>
            <a:ext cx="4001729" cy="678426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définie</a:t>
            </a:r>
            <a:r>
              <a:rPr lang="en-US" dirty="0"/>
              <a:t> par </a:t>
            </a:r>
            <a:r>
              <a:rPr lang="fr-CA" dirty="0"/>
              <a:t>l'American </a:t>
            </a:r>
            <a:r>
              <a:rPr lang="fr-CA" dirty="0" err="1"/>
              <a:t>Psychological</a:t>
            </a:r>
            <a:r>
              <a:rPr lang="fr-CA" dirty="0"/>
              <a:t> Association</a:t>
            </a:r>
            <a:br>
              <a:rPr lang="fr-CA" dirty="0"/>
            </a:br>
            <a:r>
              <a:rPr lang="fr-CA" dirty="0"/>
              <a:t>7e édition </a:t>
            </a:r>
            <a:r>
              <a:rPr lang="en-US" dirty="0"/>
              <a:t>(2020) </a:t>
            </a:r>
          </a:p>
        </p:txBody>
      </p:sp>
    </p:spTree>
    <p:extLst>
      <p:ext uri="{BB962C8B-B14F-4D97-AF65-F5344CB8AC3E}">
        <p14:creationId xmlns:p14="http://schemas.microsoft.com/office/powerpoint/2010/main" val="54943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2A01A-5556-49E2-9C0A-51117DAFAD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38181" y="0"/>
            <a:ext cx="12057821" cy="1609344"/>
          </a:xfrm>
        </p:spPr>
        <p:txBody>
          <a:bodyPr>
            <a:noAutofit/>
          </a:bodyPr>
          <a:lstStyle/>
          <a:p>
            <a:r>
              <a:rPr lang="fr-CA" sz="2000" b="1" dirty="0">
                <a:solidFill>
                  <a:schemeClr val="tx1"/>
                </a:solidFill>
              </a:rPr>
              <a:t>Exemple d'un extrait de travail avec deux citations et les éléments dans la bibliographie.</a:t>
            </a:r>
            <a:br>
              <a:rPr lang="fr-CA" sz="2000" b="1" dirty="0">
                <a:solidFill>
                  <a:schemeClr val="tx1"/>
                </a:solidFill>
              </a:rPr>
            </a:br>
            <a:endParaRPr lang="fr-CA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6573BD-6EF4-45AA-A438-6F15FFB17D9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DCC79B-949A-4A85-A0DE-F5C6F31EA0A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D007-6B7E-4AEB-9DE7-F0CDAB46495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0565D7-D676-48CA-99E4-86AD587C5E84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51403" y="1055628"/>
            <a:ext cx="11434376" cy="565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406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courte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CA" sz="2200" dirty="0"/>
              <a:t>La citation est intégrée au texte, </a:t>
            </a:r>
            <a:r>
              <a:rPr lang="fr-CA" sz="2200" b="1" dirty="0"/>
              <a:t>entre guillemets</a:t>
            </a:r>
            <a:r>
              <a:rPr lang="fr-CA" sz="2600" b="1" dirty="0"/>
              <a:t> «  »</a:t>
            </a:r>
          </a:p>
          <a:p>
            <a:pPr>
              <a:lnSpc>
                <a:spcPct val="120000"/>
              </a:lnSpc>
            </a:pPr>
            <a:r>
              <a:rPr lang="fr-CA" sz="2200" b="1" dirty="0"/>
              <a:t>La source en mentionnée.</a:t>
            </a:r>
            <a:br>
              <a:rPr lang="fr-CA" sz="2200" dirty="0"/>
            </a:br>
            <a:r>
              <a:rPr lang="fr-CA" sz="2200" dirty="0"/>
              <a:t>Entre parenthèses, séparé par une virgule : le nom de famille de l’auteur, l’année de publication et la page. </a:t>
            </a:r>
          </a:p>
          <a:p>
            <a:pPr>
              <a:lnSpc>
                <a:spcPct val="120000"/>
              </a:lnSpc>
            </a:pPr>
            <a:r>
              <a:rPr lang="fr-CA" sz="2200" dirty="0"/>
              <a:t>Si le nom de l’auteur est dans le texte, ajouter l’année et la page entre parenthèses, séparé par une virgule après le nom de l’auteur</a:t>
            </a:r>
          </a:p>
          <a:p>
            <a:pPr>
              <a:lnSpc>
                <a:spcPct val="120000"/>
              </a:lnSpc>
            </a:pPr>
            <a:endParaRPr lang="fr-CA" sz="2200" dirty="0"/>
          </a:p>
          <a:p>
            <a:pPr>
              <a:lnSpc>
                <a:spcPct val="120000"/>
              </a:lnSpc>
            </a:pPr>
            <a:r>
              <a:rPr lang="fr-CA" sz="2200" dirty="0"/>
              <a:t>La </a:t>
            </a:r>
            <a:r>
              <a:rPr lang="fr-CA" sz="2200" b="1" dirty="0"/>
              <a:t>bibliographique complète </a:t>
            </a:r>
            <a:r>
              <a:rPr lang="fr-CA" sz="2200" dirty="0"/>
              <a:t>en fin de travail est indispensable pour compléter les références bibliographiques.</a:t>
            </a:r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4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364224" y="2192594"/>
            <a:ext cx="4754880" cy="4552335"/>
          </a:xfrm>
        </p:spPr>
        <p:txBody>
          <a:bodyPr>
            <a:noAutofit/>
          </a:bodyPr>
          <a:lstStyle/>
          <a:p>
            <a:r>
              <a:rPr lang="fr-CA" sz="1800" dirty="0">
                <a:highlight>
                  <a:srgbClr val="FFFF00"/>
                </a:highlight>
              </a:rPr>
              <a:t>«</a:t>
            </a:r>
            <a:r>
              <a:rPr lang="fr-CA" sz="1800" dirty="0"/>
              <a:t> Toute la vie des sociétés dans lesquelles règnent les conditions modernes de production s’annonce comme une immense accumulation de spectacles </a:t>
            </a:r>
            <a:r>
              <a:rPr lang="fr-CA" sz="1800" dirty="0">
                <a:highlight>
                  <a:srgbClr val="FFFF00"/>
                </a:highlight>
              </a:rPr>
              <a:t>» (Debord, 1992, p. 15).</a:t>
            </a:r>
          </a:p>
          <a:p>
            <a:endParaRPr lang="fr-CA" sz="1800" dirty="0"/>
          </a:p>
          <a:p>
            <a:r>
              <a:rPr lang="fr-CA" sz="1800" dirty="0"/>
              <a:t>Debord </a:t>
            </a:r>
            <a:r>
              <a:rPr lang="fr-CA" sz="1800" dirty="0">
                <a:highlight>
                  <a:srgbClr val="FFFF00"/>
                </a:highlight>
              </a:rPr>
              <a:t>(1992, p. 15) </a:t>
            </a:r>
            <a:r>
              <a:rPr lang="fr-CA" sz="1800" dirty="0"/>
              <a:t>affirme que </a:t>
            </a:r>
            <a:r>
              <a:rPr lang="fr-CA" sz="1800" dirty="0">
                <a:highlight>
                  <a:srgbClr val="FFFF00"/>
                </a:highlight>
              </a:rPr>
              <a:t>«</a:t>
            </a:r>
            <a:r>
              <a:rPr lang="fr-CA" sz="1800" dirty="0"/>
              <a:t> Toute la vie des sociétés dans lesquelles règnent les conditions modernes de production s’annonce comme une immense accumulation de spectacles</a:t>
            </a:r>
            <a:r>
              <a:rPr lang="fr-CA" sz="1800" dirty="0">
                <a:highlight>
                  <a:srgbClr val="FFFF00"/>
                </a:highlight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278788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longue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/>
          </a:bodyPr>
          <a:lstStyle/>
          <a:p>
            <a:r>
              <a:rPr lang="fr-CA" sz="1800" dirty="0"/>
              <a:t>Citation de plus de 40 mots</a:t>
            </a:r>
          </a:p>
          <a:p>
            <a:r>
              <a:rPr lang="fr-CA" sz="1800" b="1" dirty="0"/>
              <a:t>La citation est insérée en retrait du texte</a:t>
            </a:r>
            <a:r>
              <a:rPr lang="fr-CA" sz="1800" dirty="0"/>
              <a:t>, dans un paragraphe à interligne simple.</a:t>
            </a:r>
          </a:p>
          <a:p>
            <a:r>
              <a:rPr lang="fr-CA" sz="1800" dirty="0"/>
              <a:t>Il n’y a pas de guillemets</a:t>
            </a:r>
          </a:p>
          <a:p>
            <a:r>
              <a:rPr lang="fr-CA" sz="1800" b="1" dirty="0"/>
              <a:t>Se termine par la référence à la source</a:t>
            </a:r>
            <a:br>
              <a:rPr lang="fr-CA" sz="1800" b="1" dirty="0"/>
            </a:br>
            <a:r>
              <a:rPr lang="fr-CA" sz="1800" b="1" dirty="0"/>
              <a:t>(Nom de famille de l’auteur, année, p. no de page)</a:t>
            </a:r>
          </a:p>
          <a:p>
            <a:pPr>
              <a:lnSpc>
                <a:spcPct val="120000"/>
              </a:lnSpc>
            </a:pPr>
            <a:endParaRPr lang="fr-CA" sz="1800" dirty="0"/>
          </a:p>
          <a:p>
            <a:pPr>
              <a:lnSpc>
                <a:spcPct val="120000"/>
              </a:lnSpc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est indispensable pour compléter les références bibliographiques.</a:t>
            </a:r>
          </a:p>
          <a:p>
            <a:pPr marL="285750" indent="-285750">
              <a:buFontTx/>
              <a:buChar char="-"/>
            </a:pPr>
            <a:endParaRPr lang="fr-CA" dirty="0"/>
          </a:p>
          <a:p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L’impact de ces réformes politiques est visible dans de multiples sphères de la société :</a:t>
            </a:r>
          </a:p>
          <a:p>
            <a:pPr marL="80327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formidables mutations que la Chine a connues avec les réformes et l'ouverture à l'étranger depuis la fin des années 1970 se sont accélérées ces quinze dernières années et ont profondément bouleversé la société, les structures économiques et le territoire chinois.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fr-CA" sz="1800" dirty="0" err="1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Sanjuan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2007, paragr. 12)</a:t>
            </a:r>
          </a:p>
          <a:p>
            <a:pPr marL="80327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A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1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Paraphrase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665406"/>
          </a:xfrm>
        </p:spPr>
        <p:txBody>
          <a:bodyPr>
            <a:normAutofit lnSpcReduction="10000"/>
          </a:bodyPr>
          <a:lstStyle/>
          <a:p>
            <a:r>
              <a:rPr lang="fr-CA" sz="1800" dirty="0"/>
              <a:t>Lorsqu'on reprend une idée précise d’un texte, mais en l'expliquant </a:t>
            </a:r>
            <a:r>
              <a:rPr lang="fr-CA" sz="1800" b="1" dirty="0"/>
              <a:t>dans ses propres mots</a:t>
            </a:r>
            <a:r>
              <a:rPr lang="fr-CA" sz="1800" dirty="0"/>
              <a:t>, il s'agit d'une paraphrase.</a:t>
            </a:r>
          </a:p>
          <a:p>
            <a:r>
              <a:rPr lang="fr-CA" sz="1800" dirty="0"/>
              <a:t>Dans ce cas, il n’y a pas de guillemets.</a:t>
            </a:r>
          </a:p>
          <a:p>
            <a:r>
              <a:rPr lang="fr-CA" b="1" dirty="0"/>
              <a:t>Il est essentiel d'indiquer la source de l'information.</a:t>
            </a:r>
          </a:p>
          <a:p>
            <a:pPr marL="265113"/>
            <a:r>
              <a:rPr lang="fr-CA" sz="1800" dirty="0"/>
              <a:t>(Nom de famille de l’auteur, année)</a:t>
            </a:r>
          </a:p>
          <a:p>
            <a:pPr marL="285750" indent="-285750">
              <a:buFontTx/>
              <a:buChar char="-"/>
            </a:pPr>
            <a:r>
              <a:rPr lang="fr-CA" sz="1800" dirty="0"/>
              <a:t>Le numéro de page n’est pas nécessaire si vous reprenez l’idée générale de l’auteur.</a:t>
            </a:r>
          </a:p>
          <a:p>
            <a:pPr marL="285750" indent="-285750">
              <a:buFontTx/>
              <a:buChar char="-"/>
            </a:pPr>
            <a:r>
              <a:rPr lang="fr-CA" sz="1800" dirty="0"/>
              <a:t>Si l’idée provient d’une page en particulier, indiquez-le.</a:t>
            </a:r>
          </a:p>
          <a:p>
            <a:pPr marL="0" indent="0">
              <a:buNone/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est indispensable pour compléter les références bibliographiques.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Le concept de spectacle ne devrait pas être réduit aux images qui le constituent : il devrait plutôt être considéré d’un point de vue social. Dans une telle perspective, le spectacle se définirait donc davantage par le rapport social qu’il crée entre des personnes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(Debord, 1992, p.16-17).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fr-CA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Selon l'approche psychanalytique, ce serait dans un mode issu de la privation que se mobilise la pensée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(Philippin, 2012, p. 43).</a:t>
            </a:r>
          </a:p>
          <a:p>
            <a:pPr marL="0" indent="0" algn="r">
              <a:buNone/>
            </a:pPr>
            <a:endParaRPr lang="fr-CA" sz="1800" i="1" dirty="0">
              <a:latin typeface="Calibri Light" panose="020F0302020204030204" pitchFamily="34" charset="0"/>
              <a:cs typeface="Calibri Light" panose="020F0302020204030204" pitchFamily="34" charset="0"/>
              <a:hlinkClick r:id="rId8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2962430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nalisé San">
      <a:majorFont>
        <a:latin typeface="Rockwell Condensed"/>
        <a:ea typeface=""/>
        <a:cs typeface=""/>
      </a:majorFont>
      <a:minorFont>
        <a:latin typeface="Century Gothic"/>
        <a:ea typeface=""/>
        <a:cs typeface="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3949</TotalTime>
  <Words>1161</Words>
  <Application>Microsoft Office PowerPoint</Application>
  <PresentationFormat>Grand écran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Century Gothic</vt:lpstr>
      <vt:lpstr>Rockwell</vt:lpstr>
      <vt:lpstr>Rockwell Condensed</vt:lpstr>
      <vt:lpstr>Wingdings</vt:lpstr>
      <vt:lpstr>Type de bois</vt:lpstr>
      <vt:lpstr>Citer ses sources au cégep gérald-godin Les styles bibliographiques</vt:lpstr>
      <vt:lpstr>Quelle méthode choisir?</vt:lpstr>
      <vt:lpstr>Où doit-on citer ses sources?</vt:lpstr>
      <vt:lpstr>Comment faire – à retenir</vt:lpstr>
      <vt:lpstr>Le Style APA (auteur – Date)  </vt:lpstr>
      <vt:lpstr>Exemple d'un extrait de travail avec deux citations et les éléments dans la bibliographie. </vt:lpstr>
      <vt:lpstr>Citation directe, courte</vt:lpstr>
      <vt:lpstr>Citation directe, longue</vt:lpstr>
      <vt:lpstr>Paraphrase</vt:lpstr>
      <vt:lpstr>bibliographie</vt:lpstr>
      <vt:lpstr>exemples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respecter la propriété intellectuelle</dc:title>
  <dc:creator>Cégep Gérald-Godin</dc:creator>
  <cp:lastModifiedBy>Sandra Lenneville</cp:lastModifiedBy>
  <cp:revision>444</cp:revision>
  <cp:lastPrinted>2019-04-18T16:21:24Z</cp:lastPrinted>
  <dcterms:created xsi:type="dcterms:W3CDTF">2017-10-15T21:16:05Z</dcterms:created>
  <dcterms:modified xsi:type="dcterms:W3CDTF">2020-09-01T17:14:28Z</dcterms:modified>
</cp:coreProperties>
</file>