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1"/>
  </p:sldMasterIdLst>
  <p:notesMasterIdLst>
    <p:notesMasterId r:id="rId16"/>
  </p:notesMasterIdLst>
  <p:handoutMasterIdLst>
    <p:handoutMasterId r:id="rId17"/>
  </p:handoutMasterIdLst>
  <p:sldIdLst>
    <p:sldId id="412" r:id="rId2"/>
    <p:sldId id="420" r:id="rId3"/>
    <p:sldId id="414" r:id="rId4"/>
    <p:sldId id="415" r:id="rId5"/>
    <p:sldId id="290" r:id="rId6"/>
    <p:sldId id="363" r:id="rId7"/>
    <p:sldId id="409" r:id="rId8"/>
    <p:sldId id="320" r:id="rId9"/>
    <p:sldId id="383" r:id="rId10"/>
    <p:sldId id="384" r:id="rId11"/>
    <p:sldId id="421" r:id="rId12"/>
    <p:sldId id="296" r:id="rId13"/>
    <p:sldId id="417" r:id="rId14"/>
    <p:sldId id="418"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9699"/>
    <a:srgbClr val="E6B0B3"/>
    <a:srgbClr val="C03E43"/>
    <a:srgbClr val="DE9A9D"/>
    <a:srgbClr val="FFFFFF"/>
    <a:srgbClr val="000000"/>
    <a:srgbClr val="EFEDE3"/>
    <a:srgbClr val="FF8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FE0819-704C-4110-BCB6-378BE2A949CA}" v="353" dt="2020-08-05T19:15:36.49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767" autoAdjust="0"/>
  </p:normalViewPr>
  <p:slideViewPr>
    <p:cSldViewPr snapToGrid="0" snapToObjects="1">
      <p:cViewPr varScale="1">
        <p:scale>
          <a:sx n="68" d="100"/>
          <a:sy n="68" d="100"/>
        </p:scale>
        <p:origin x="570"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83" d="100"/>
          <a:sy n="83" d="100"/>
        </p:scale>
        <p:origin x="381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Lenneville" userId="a384c902-9ace-4440-8c0d-a67beb09ab28" providerId="ADAL" clId="{F01388DE-CDD9-4402-8833-720DF0B5E277}"/>
    <pc:docChg chg="undo custSel addSld delSld modSld sldOrd modMainMaster">
      <pc:chgData name="Sandra Lenneville" userId="a384c902-9ace-4440-8c0d-a67beb09ab28" providerId="ADAL" clId="{F01388DE-CDD9-4402-8833-720DF0B5E277}" dt="2020-06-09T15:56:56.163" v="640" actId="20577"/>
      <pc:docMkLst>
        <pc:docMk/>
      </pc:docMkLst>
      <pc:sldChg chg="del">
        <pc:chgData name="Sandra Lenneville" userId="a384c902-9ace-4440-8c0d-a67beb09ab28" providerId="ADAL" clId="{F01388DE-CDD9-4402-8833-720DF0B5E277}" dt="2020-06-03T02:51:22.444" v="83" actId="2696"/>
        <pc:sldMkLst>
          <pc:docMk/>
          <pc:sldMk cId="2107426927" sldId="256"/>
        </pc:sldMkLst>
      </pc:sldChg>
      <pc:sldChg chg="del">
        <pc:chgData name="Sandra Lenneville" userId="a384c902-9ace-4440-8c0d-a67beb09ab28" providerId="ADAL" clId="{F01388DE-CDD9-4402-8833-720DF0B5E277}" dt="2020-06-03T02:51:23.131" v="84" actId="2696"/>
        <pc:sldMkLst>
          <pc:docMk/>
          <pc:sldMk cId="1980793428" sldId="266"/>
        </pc:sldMkLst>
      </pc:sldChg>
      <pc:sldChg chg="del">
        <pc:chgData name="Sandra Lenneville" userId="a384c902-9ace-4440-8c0d-a67beb09ab28" providerId="ADAL" clId="{F01388DE-CDD9-4402-8833-720DF0B5E277}" dt="2020-06-03T02:51:24.454" v="86" actId="2696"/>
        <pc:sldMkLst>
          <pc:docMk/>
          <pc:sldMk cId="1765192678" sldId="269"/>
        </pc:sldMkLst>
      </pc:sldChg>
      <pc:sldChg chg="del">
        <pc:chgData name="Sandra Lenneville" userId="a384c902-9ace-4440-8c0d-a67beb09ab28" providerId="ADAL" clId="{F01388DE-CDD9-4402-8833-720DF0B5E277}" dt="2020-06-03T02:51:25.352" v="87" actId="2696"/>
        <pc:sldMkLst>
          <pc:docMk/>
          <pc:sldMk cId="200275006" sldId="271"/>
        </pc:sldMkLst>
      </pc:sldChg>
      <pc:sldChg chg="modSp del">
        <pc:chgData name="Sandra Lenneville" userId="a384c902-9ace-4440-8c0d-a67beb09ab28" providerId="ADAL" clId="{F01388DE-CDD9-4402-8833-720DF0B5E277}" dt="2020-06-09T15:35:48.226" v="138" actId="2696"/>
        <pc:sldMkLst>
          <pc:docMk/>
          <pc:sldMk cId="1915754766" sldId="272"/>
        </pc:sldMkLst>
        <pc:spChg chg="mod">
          <ac:chgData name="Sandra Lenneville" userId="a384c902-9ace-4440-8c0d-a67beb09ab28" providerId="ADAL" clId="{F01388DE-CDD9-4402-8833-720DF0B5E277}" dt="2020-06-02T15:04:26.265" v="8" actId="20577"/>
          <ac:spMkLst>
            <pc:docMk/>
            <pc:sldMk cId="1915754766" sldId="272"/>
            <ac:spMk id="3" creationId="{00000000-0000-0000-0000-000000000000}"/>
          </ac:spMkLst>
        </pc:spChg>
      </pc:sldChg>
      <pc:sldChg chg="delSp modSp ord">
        <pc:chgData name="Sandra Lenneville" userId="a384c902-9ace-4440-8c0d-a67beb09ab28" providerId="ADAL" clId="{F01388DE-CDD9-4402-8833-720DF0B5E277}" dt="2020-06-09T15:46:25.133" v="422" actId="478"/>
        <pc:sldMkLst>
          <pc:docMk/>
          <pc:sldMk cId="1409794807" sldId="273"/>
        </pc:sldMkLst>
        <pc:spChg chg="del mod">
          <ac:chgData name="Sandra Lenneville" userId="a384c902-9ace-4440-8c0d-a67beb09ab28" providerId="ADAL" clId="{F01388DE-CDD9-4402-8833-720DF0B5E277}" dt="2020-06-09T15:46:25.133" v="422" actId="478"/>
          <ac:spMkLst>
            <pc:docMk/>
            <pc:sldMk cId="1409794807" sldId="273"/>
            <ac:spMk id="4" creationId="{00000000-0000-0000-0000-000000000000}"/>
          </ac:spMkLst>
        </pc:spChg>
      </pc:sldChg>
      <pc:sldChg chg="ord">
        <pc:chgData name="Sandra Lenneville" userId="a384c902-9ace-4440-8c0d-a67beb09ab28" providerId="ADAL" clId="{F01388DE-CDD9-4402-8833-720DF0B5E277}" dt="2020-06-04T20:20:29.189" v="128"/>
        <pc:sldMkLst>
          <pc:docMk/>
          <pc:sldMk cId="280010956" sldId="282"/>
        </pc:sldMkLst>
      </pc:sldChg>
      <pc:sldChg chg="ord">
        <pc:chgData name="Sandra Lenneville" userId="a384c902-9ace-4440-8c0d-a67beb09ab28" providerId="ADAL" clId="{F01388DE-CDD9-4402-8833-720DF0B5E277}" dt="2020-06-04T20:20:50.619" v="129"/>
        <pc:sldMkLst>
          <pc:docMk/>
          <pc:sldMk cId="4253114274" sldId="283"/>
        </pc:sldMkLst>
      </pc:sldChg>
      <pc:sldChg chg="ord">
        <pc:chgData name="Sandra Lenneville" userId="a384c902-9ace-4440-8c0d-a67beb09ab28" providerId="ADAL" clId="{F01388DE-CDD9-4402-8833-720DF0B5E277}" dt="2020-06-09T15:40:01.203" v="298"/>
        <pc:sldMkLst>
          <pc:docMk/>
          <pc:sldMk cId="3861590226" sldId="287"/>
        </pc:sldMkLst>
      </pc:sldChg>
      <pc:sldChg chg="ord">
        <pc:chgData name="Sandra Lenneville" userId="a384c902-9ace-4440-8c0d-a67beb09ab28" providerId="ADAL" clId="{F01388DE-CDD9-4402-8833-720DF0B5E277}" dt="2020-06-09T15:39:12.115" v="296"/>
        <pc:sldMkLst>
          <pc:docMk/>
          <pc:sldMk cId="3227327136" sldId="289"/>
        </pc:sldMkLst>
      </pc:sldChg>
      <pc:sldChg chg="ord">
        <pc:chgData name="Sandra Lenneville" userId="a384c902-9ace-4440-8c0d-a67beb09ab28" providerId="ADAL" clId="{F01388DE-CDD9-4402-8833-720DF0B5E277}" dt="2020-06-09T15:39:42.924" v="297"/>
        <pc:sldMkLst>
          <pc:docMk/>
          <pc:sldMk cId="1354109532" sldId="292"/>
        </pc:sldMkLst>
      </pc:sldChg>
      <pc:sldChg chg="modSp ord">
        <pc:chgData name="Sandra Lenneville" userId="a384c902-9ace-4440-8c0d-a67beb09ab28" providerId="ADAL" clId="{F01388DE-CDD9-4402-8833-720DF0B5E277}" dt="2020-06-09T15:55:16.704" v="604"/>
        <pc:sldMkLst>
          <pc:docMk/>
          <pc:sldMk cId="712658382" sldId="295"/>
        </pc:sldMkLst>
        <pc:spChg chg="mod">
          <ac:chgData name="Sandra Lenneville" userId="a384c902-9ace-4440-8c0d-a67beb09ab28" providerId="ADAL" clId="{F01388DE-CDD9-4402-8833-720DF0B5E277}" dt="2020-06-09T15:55:12.929" v="603" actId="400"/>
          <ac:spMkLst>
            <pc:docMk/>
            <pc:sldMk cId="712658382" sldId="295"/>
            <ac:spMk id="2" creationId="{06CDEC5D-6C64-4275-96F9-6EFCD3D713B6}"/>
          </ac:spMkLst>
        </pc:spChg>
      </pc:sldChg>
      <pc:sldChg chg="ord">
        <pc:chgData name="Sandra Lenneville" userId="a384c902-9ace-4440-8c0d-a67beb09ab28" providerId="ADAL" clId="{F01388DE-CDD9-4402-8833-720DF0B5E277}" dt="2020-06-09T15:56:07.528" v="605"/>
        <pc:sldMkLst>
          <pc:docMk/>
          <pc:sldMk cId="1633017100" sldId="296"/>
        </pc:sldMkLst>
      </pc:sldChg>
      <pc:sldChg chg="ord">
        <pc:chgData name="Sandra Lenneville" userId="a384c902-9ace-4440-8c0d-a67beb09ab28" providerId="ADAL" clId="{F01388DE-CDD9-4402-8833-720DF0B5E277}" dt="2020-06-09T15:44:33.109" v="417"/>
        <pc:sldMkLst>
          <pc:docMk/>
          <pc:sldMk cId="980071065" sldId="297"/>
        </pc:sldMkLst>
      </pc:sldChg>
      <pc:sldChg chg="modSp add del ord">
        <pc:chgData name="Sandra Lenneville" userId="a384c902-9ace-4440-8c0d-a67beb09ab28" providerId="ADAL" clId="{F01388DE-CDD9-4402-8833-720DF0B5E277}" dt="2020-06-09T12:11:05.910" v="131" actId="2696"/>
        <pc:sldMkLst>
          <pc:docMk/>
          <pc:sldMk cId="1229886787" sldId="299"/>
        </pc:sldMkLst>
        <pc:spChg chg="mod">
          <ac:chgData name="Sandra Lenneville" userId="a384c902-9ace-4440-8c0d-a67beb09ab28" providerId="ADAL" clId="{F01388DE-CDD9-4402-8833-720DF0B5E277}" dt="2020-06-04T20:19:29.975" v="119" actId="6549"/>
          <ac:spMkLst>
            <pc:docMk/>
            <pc:sldMk cId="1229886787" sldId="299"/>
            <ac:spMk id="3" creationId="{14A04378-11D2-437F-997C-93486BC4CC1A}"/>
          </ac:spMkLst>
        </pc:spChg>
      </pc:sldChg>
      <pc:sldChg chg="add">
        <pc:chgData name="Sandra Lenneville" userId="a384c902-9ace-4440-8c0d-a67beb09ab28" providerId="ADAL" clId="{F01388DE-CDD9-4402-8833-720DF0B5E277}" dt="2020-06-09T12:11:10.997" v="132"/>
        <pc:sldMkLst>
          <pc:docMk/>
          <pc:sldMk cId="2726284774" sldId="299"/>
        </pc:sldMkLst>
      </pc:sldChg>
      <pc:sldChg chg="del">
        <pc:chgData name="Sandra Lenneville" userId="a384c902-9ace-4440-8c0d-a67beb09ab28" providerId="ADAL" clId="{F01388DE-CDD9-4402-8833-720DF0B5E277}" dt="2020-06-03T02:53:09.283" v="102" actId="2696"/>
        <pc:sldMkLst>
          <pc:docMk/>
          <pc:sldMk cId="3288530358" sldId="299"/>
        </pc:sldMkLst>
      </pc:sldChg>
      <pc:sldChg chg="add del">
        <pc:chgData name="Sandra Lenneville" userId="a384c902-9ace-4440-8c0d-a67beb09ab28" providerId="ADAL" clId="{F01388DE-CDD9-4402-8833-720DF0B5E277}" dt="2020-06-09T12:29:37.918" v="133" actId="2696"/>
        <pc:sldMkLst>
          <pc:docMk/>
          <pc:sldMk cId="2244628304" sldId="300"/>
        </pc:sldMkLst>
      </pc:sldChg>
      <pc:sldChg chg="add">
        <pc:chgData name="Sandra Lenneville" userId="a384c902-9ace-4440-8c0d-a67beb09ab28" providerId="ADAL" clId="{F01388DE-CDD9-4402-8833-720DF0B5E277}" dt="2020-06-09T12:29:43.908" v="135"/>
        <pc:sldMkLst>
          <pc:docMk/>
          <pc:sldMk cId="3036643299" sldId="300"/>
        </pc:sldMkLst>
      </pc:sldChg>
      <pc:sldChg chg="del">
        <pc:chgData name="Sandra Lenneville" userId="a384c902-9ace-4440-8c0d-a67beb09ab28" providerId="ADAL" clId="{F01388DE-CDD9-4402-8833-720DF0B5E277}" dt="2020-06-03T02:51:13.198" v="81" actId="2696"/>
        <pc:sldMkLst>
          <pc:docMk/>
          <pc:sldMk cId="3415200670" sldId="300"/>
        </pc:sldMkLst>
      </pc:sldChg>
      <pc:sldChg chg="add del">
        <pc:chgData name="Sandra Lenneville" userId="a384c902-9ace-4440-8c0d-a67beb09ab28" providerId="ADAL" clId="{F01388DE-CDD9-4402-8833-720DF0B5E277}" dt="2020-06-09T12:29:37.975" v="134" actId="2696"/>
        <pc:sldMkLst>
          <pc:docMk/>
          <pc:sldMk cId="150008423" sldId="301"/>
        </pc:sldMkLst>
      </pc:sldChg>
      <pc:sldChg chg="add">
        <pc:chgData name="Sandra Lenneville" userId="a384c902-9ace-4440-8c0d-a67beb09ab28" providerId="ADAL" clId="{F01388DE-CDD9-4402-8833-720DF0B5E277}" dt="2020-06-09T12:29:43.908" v="135"/>
        <pc:sldMkLst>
          <pc:docMk/>
          <pc:sldMk cId="1585592512" sldId="301"/>
        </pc:sldMkLst>
      </pc:sldChg>
      <pc:sldChg chg="del">
        <pc:chgData name="Sandra Lenneville" userId="a384c902-9ace-4440-8c0d-a67beb09ab28" providerId="ADAL" clId="{F01388DE-CDD9-4402-8833-720DF0B5E277}" dt="2020-06-03T02:51:13.241" v="82" actId="2696"/>
        <pc:sldMkLst>
          <pc:docMk/>
          <pc:sldMk cId="2021600927" sldId="301"/>
        </pc:sldMkLst>
      </pc:sldChg>
      <pc:sldChg chg="add del ord">
        <pc:chgData name="Sandra Lenneville" userId="a384c902-9ace-4440-8c0d-a67beb09ab28" providerId="ADAL" clId="{F01388DE-CDD9-4402-8833-720DF0B5E277}" dt="2020-06-09T15:41:41.028" v="313"/>
        <pc:sldMkLst>
          <pc:docMk/>
          <pc:sldMk cId="1240239236" sldId="320"/>
        </pc:sldMkLst>
      </pc:sldChg>
      <pc:sldChg chg="del">
        <pc:chgData name="Sandra Lenneville" userId="a384c902-9ace-4440-8c0d-a67beb09ab28" providerId="ADAL" clId="{F01388DE-CDD9-4402-8833-720DF0B5E277}" dt="2020-06-09T15:40:56.373" v="300" actId="2696"/>
        <pc:sldMkLst>
          <pc:docMk/>
          <pc:sldMk cId="3573973834" sldId="342"/>
        </pc:sldMkLst>
      </pc:sldChg>
      <pc:sldChg chg="delSp modSp ord">
        <pc:chgData name="Sandra Lenneville" userId="a384c902-9ace-4440-8c0d-a67beb09ab28" providerId="ADAL" clId="{F01388DE-CDD9-4402-8833-720DF0B5E277}" dt="2020-06-09T15:46:40.901" v="423" actId="478"/>
        <pc:sldMkLst>
          <pc:docMk/>
          <pc:sldMk cId="3575993841" sldId="363"/>
        </pc:sldMkLst>
        <pc:spChg chg="del mod">
          <ac:chgData name="Sandra Lenneville" userId="a384c902-9ace-4440-8c0d-a67beb09ab28" providerId="ADAL" clId="{F01388DE-CDD9-4402-8833-720DF0B5E277}" dt="2020-06-09T15:46:40.901" v="423" actId="478"/>
          <ac:spMkLst>
            <pc:docMk/>
            <pc:sldMk cId="3575993841" sldId="363"/>
            <ac:spMk id="2" creationId="{00000000-0000-0000-0000-000000000000}"/>
          </ac:spMkLst>
        </pc:spChg>
      </pc:sldChg>
      <pc:sldChg chg="del">
        <pc:chgData name="Sandra Lenneville" userId="a384c902-9ace-4440-8c0d-a67beb09ab28" providerId="ADAL" clId="{F01388DE-CDD9-4402-8833-720DF0B5E277}" dt="2020-06-03T02:51:38.161" v="90" actId="2696"/>
        <pc:sldMkLst>
          <pc:docMk/>
          <pc:sldMk cId="1941539730" sldId="368"/>
        </pc:sldMkLst>
      </pc:sldChg>
      <pc:sldChg chg="delSp add ord">
        <pc:chgData name="Sandra Lenneville" userId="a384c902-9ace-4440-8c0d-a67beb09ab28" providerId="ADAL" clId="{F01388DE-CDD9-4402-8833-720DF0B5E277}" dt="2020-06-09T15:45:28.055" v="418" actId="478"/>
        <pc:sldMkLst>
          <pc:docMk/>
          <pc:sldMk cId="3365356004" sldId="368"/>
        </pc:sldMkLst>
        <pc:spChg chg="del">
          <ac:chgData name="Sandra Lenneville" userId="a384c902-9ace-4440-8c0d-a67beb09ab28" providerId="ADAL" clId="{F01388DE-CDD9-4402-8833-720DF0B5E277}" dt="2020-06-09T15:45:28.055" v="418" actId="478"/>
          <ac:spMkLst>
            <pc:docMk/>
            <pc:sldMk cId="3365356004" sldId="368"/>
            <ac:spMk id="4" creationId="{00000000-0000-0000-0000-000000000000}"/>
          </ac:spMkLst>
        </pc:spChg>
      </pc:sldChg>
      <pc:sldChg chg="delSp">
        <pc:chgData name="Sandra Lenneville" userId="a384c902-9ace-4440-8c0d-a67beb09ab28" providerId="ADAL" clId="{F01388DE-CDD9-4402-8833-720DF0B5E277}" dt="2020-06-09T15:45:51.729" v="420" actId="478"/>
        <pc:sldMkLst>
          <pc:docMk/>
          <pc:sldMk cId="2762245475" sldId="377"/>
        </pc:sldMkLst>
        <pc:spChg chg="del">
          <ac:chgData name="Sandra Lenneville" userId="a384c902-9ace-4440-8c0d-a67beb09ab28" providerId="ADAL" clId="{F01388DE-CDD9-4402-8833-720DF0B5E277}" dt="2020-06-09T15:45:51.729" v="420" actId="478"/>
          <ac:spMkLst>
            <pc:docMk/>
            <pc:sldMk cId="2762245475" sldId="377"/>
            <ac:spMk id="4" creationId="{00000000-0000-0000-0000-000000000000}"/>
          </ac:spMkLst>
        </pc:spChg>
      </pc:sldChg>
      <pc:sldChg chg="modSp ord">
        <pc:chgData name="Sandra Lenneville" userId="a384c902-9ace-4440-8c0d-a67beb09ab28" providerId="ADAL" clId="{F01388DE-CDD9-4402-8833-720DF0B5E277}" dt="2020-06-09T15:54:07.789" v="521" actId="20577"/>
        <pc:sldMkLst>
          <pc:docMk/>
          <pc:sldMk cId="3673939172" sldId="378"/>
        </pc:sldMkLst>
        <pc:spChg chg="mod">
          <ac:chgData name="Sandra Lenneville" userId="a384c902-9ace-4440-8c0d-a67beb09ab28" providerId="ADAL" clId="{F01388DE-CDD9-4402-8833-720DF0B5E277}" dt="2020-06-09T15:54:07.789" v="521" actId="20577"/>
          <ac:spMkLst>
            <pc:docMk/>
            <pc:sldMk cId="3673939172" sldId="378"/>
            <ac:spMk id="2" creationId="{00000000-0000-0000-0000-000000000000}"/>
          </ac:spMkLst>
        </pc:spChg>
      </pc:sldChg>
      <pc:sldChg chg="add del ord">
        <pc:chgData name="Sandra Lenneville" userId="a384c902-9ace-4440-8c0d-a67beb09ab28" providerId="ADAL" clId="{F01388DE-CDD9-4402-8833-720DF0B5E277}" dt="2020-06-09T15:42:01.661" v="314"/>
        <pc:sldMkLst>
          <pc:docMk/>
          <pc:sldMk cId="2500138202" sldId="383"/>
        </pc:sldMkLst>
      </pc:sldChg>
      <pc:sldChg chg="add del ord">
        <pc:chgData name="Sandra Lenneville" userId="a384c902-9ace-4440-8c0d-a67beb09ab28" providerId="ADAL" clId="{F01388DE-CDD9-4402-8833-720DF0B5E277}" dt="2020-06-09T15:43:08.221" v="336"/>
        <pc:sldMkLst>
          <pc:docMk/>
          <pc:sldMk cId="2957612504" sldId="384"/>
        </pc:sldMkLst>
      </pc:sldChg>
      <pc:sldChg chg="del">
        <pc:chgData name="Sandra Lenneville" userId="a384c902-9ace-4440-8c0d-a67beb09ab28" providerId="ADAL" clId="{F01388DE-CDD9-4402-8833-720DF0B5E277}" dt="2020-06-03T02:57:55.782" v="114" actId="2696"/>
        <pc:sldMkLst>
          <pc:docMk/>
          <pc:sldMk cId="342552154" sldId="387"/>
        </pc:sldMkLst>
      </pc:sldChg>
      <pc:sldChg chg="modSp ord">
        <pc:chgData name="Sandra Lenneville" userId="a384c902-9ace-4440-8c0d-a67beb09ab28" providerId="ADAL" clId="{F01388DE-CDD9-4402-8833-720DF0B5E277}" dt="2020-06-09T15:46:06.019" v="421"/>
        <pc:sldMkLst>
          <pc:docMk/>
          <pc:sldMk cId="2763698669" sldId="389"/>
        </pc:sldMkLst>
        <pc:spChg chg="mod">
          <ac:chgData name="Sandra Lenneville" userId="a384c902-9ace-4440-8c0d-a67beb09ab28" providerId="ADAL" clId="{F01388DE-CDD9-4402-8833-720DF0B5E277}" dt="2020-06-09T15:46:06.019" v="421"/>
          <ac:spMkLst>
            <pc:docMk/>
            <pc:sldMk cId="2763698669" sldId="389"/>
            <ac:spMk id="4" creationId="{00000000-0000-0000-0000-000000000000}"/>
          </ac:spMkLst>
        </pc:spChg>
      </pc:sldChg>
      <pc:sldChg chg="modSp add del ord">
        <pc:chgData name="Sandra Lenneville" userId="a384c902-9ace-4440-8c0d-a67beb09ab28" providerId="ADAL" clId="{F01388DE-CDD9-4402-8833-720DF0B5E277}" dt="2020-06-09T15:44:12.391" v="416" actId="27636"/>
        <pc:sldMkLst>
          <pc:docMk/>
          <pc:sldMk cId="2534182670" sldId="391"/>
        </pc:sldMkLst>
        <pc:spChg chg="mod">
          <ac:chgData name="Sandra Lenneville" userId="a384c902-9ace-4440-8c0d-a67beb09ab28" providerId="ADAL" clId="{F01388DE-CDD9-4402-8833-720DF0B5E277}" dt="2020-06-09T15:43:46.306" v="394" actId="20577"/>
          <ac:spMkLst>
            <pc:docMk/>
            <pc:sldMk cId="2534182670" sldId="391"/>
            <ac:spMk id="2" creationId="{00000000-0000-0000-0000-000000000000}"/>
          </ac:spMkLst>
        </pc:spChg>
        <pc:spChg chg="mod">
          <ac:chgData name="Sandra Lenneville" userId="a384c902-9ace-4440-8c0d-a67beb09ab28" providerId="ADAL" clId="{F01388DE-CDD9-4402-8833-720DF0B5E277}" dt="2020-06-09T15:44:12.391" v="416" actId="27636"/>
          <ac:spMkLst>
            <pc:docMk/>
            <pc:sldMk cId="2534182670" sldId="391"/>
            <ac:spMk id="3" creationId="{00000000-0000-0000-0000-000000000000}"/>
          </ac:spMkLst>
        </pc:spChg>
      </pc:sldChg>
      <pc:sldChg chg="add del ord">
        <pc:chgData name="Sandra Lenneville" userId="a384c902-9ace-4440-8c0d-a67beb09ab28" providerId="ADAL" clId="{F01388DE-CDD9-4402-8833-720DF0B5E277}" dt="2020-06-03T02:54:23.137" v="111" actId="2696"/>
        <pc:sldMkLst>
          <pc:docMk/>
          <pc:sldMk cId="2763843683" sldId="391"/>
        </pc:sldMkLst>
      </pc:sldChg>
      <pc:sldChg chg="del">
        <pc:chgData name="Sandra Lenneville" userId="a384c902-9ace-4440-8c0d-a67beb09ab28" providerId="ADAL" clId="{F01388DE-CDD9-4402-8833-720DF0B5E277}" dt="2020-06-03T02:57:55.831" v="115" actId="2696"/>
        <pc:sldMkLst>
          <pc:docMk/>
          <pc:sldMk cId="3314894527" sldId="393"/>
        </pc:sldMkLst>
      </pc:sldChg>
      <pc:sldChg chg="del">
        <pc:chgData name="Sandra Lenneville" userId="a384c902-9ace-4440-8c0d-a67beb09ab28" providerId="ADAL" clId="{F01388DE-CDD9-4402-8833-720DF0B5E277}" dt="2020-06-03T02:57:55.878" v="116" actId="2696"/>
        <pc:sldMkLst>
          <pc:docMk/>
          <pc:sldMk cId="2066455772" sldId="394"/>
        </pc:sldMkLst>
      </pc:sldChg>
      <pc:sldChg chg="del">
        <pc:chgData name="Sandra Lenneville" userId="a384c902-9ace-4440-8c0d-a67beb09ab28" providerId="ADAL" clId="{F01388DE-CDD9-4402-8833-720DF0B5E277}" dt="2020-06-03T02:57:55.918" v="117" actId="2696"/>
        <pc:sldMkLst>
          <pc:docMk/>
          <pc:sldMk cId="2466902265" sldId="396"/>
        </pc:sldMkLst>
      </pc:sldChg>
      <pc:sldChg chg="del">
        <pc:chgData name="Sandra Lenneville" userId="a384c902-9ace-4440-8c0d-a67beb09ab28" providerId="ADAL" clId="{F01388DE-CDD9-4402-8833-720DF0B5E277}" dt="2020-06-03T02:57:55.965" v="118" actId="2696"/>
        <pc:sldMkLst>
          <pc:docMk/>
          <pc:sldMk cId="1198335994" sldId="397"/>
        </pc:sldMkLst>
      </pc:sldChg>
      <pc:sldChg chg="modSp">
        <pc:chgData name="Sandra Lenneville" userId="a384c902-9ace-4440-8c0d-a67beb09ab28" providerId="ADAL" clId="{F01388DE-CDD9-4402-8833-720DF0B5E277}" dt="2020-06-09T15:46:06.019" v="421"/>
        <pc:sldMkLst>
          <pc:docMk/>
          <pc:sldMk cId="122371719" sldId="398"/>
        </pc:sldMkLst>
        <pc:spChg chg="mod">
          <ac:chgData name="Sandra Lenneville" userId="a384c902-9ace-4440-8c0d-a67beb09ab28" providerId="ADAL" clId="{F01388DE-CDD9-4402-8833-720DF0B5E277}" dt="2020-06-09T15:46:06.019" v="421"/>
          <ac:spMkLst>
            <pc:docMk/>
            <pc:sldMk cId="122371719" sldId="398"/>
            <ac:spMk id="5" creationId="{00000000-0000-0000-0000-000000000000}"/>
          </ac:spMkLst>
        </pc:spChg>
      </pc:sldChg>
      <pc:sldChg chg="modSp">
        <pc:chgData name="Sandra Lenneville" userId="a384c902-9ace-4440-8c0d-a67beb09ab28" providerId="ADAL" clId="{F01388DE-CDD9-4402-8833-720DF0B5E277}" dt="2020-06-09T15:46:06.019" v="421"/>
        <pc:sldMkLst>
          <pc:docMk/>
          <pc:sldMk cId="1904939770" sldId="399"/>
        </pc:sldMkLst>
        <pc:spChg chg="mod">
          <ac:chgData name="Sandra Lenneville" userId="a384c902-9ace-4440-8c0d-a67beb09ab28" providerId="ADAL" clId="{F01388DE-CDD9-4402-8833-720DF0B5E277}" dt="2020-06-09T15:46:06.019" v="421"/>
          <ac:spMkLst>
            <pc:docMk/>
            <pc:sldMk cId="1904939770" sldId="399"/>
            <ac:spMk id="5" creationId="{00000000-0000-0000-0000-000000000000}"/>
          </ac:spMkLst>
        </pc:spChg>
      </pc:sldChg>
      <pc:sldChg chg="modSp">
        <pc:chgData name="Sandra Lenneville" userId="a384c902-9ace-4440-8c0d-a67beb09ab28" providerId="ADAL" clId="{F01388DE-CDD9-4402-8833-720DF0B5E277}" dt="2020-06-09T15:46:06.019" v="421"/>
        <pc:sldMkLst>
          <pc:docMk/>
          <pc:sldMk cId="3044791715" sldId="400"/>
        </pc:sldMkLst>
        <pc:spChg chg="mod">
          <ac:chgData name="Sandra Lenneville" userId="a384c902-9ace-4440-8c0d-a67beb09ab28" providerId="ADAL" clId="{F01388DE-CDD9-4402-8833-720DF0B5E277}" dt="2020-06-09T15:46:06.019" v="421"/>
          <ac:spMkLst>
            <pc:docMk/>
            <pc:sldMk cId="3044791715" sldId="400"/>
            <ac:spMk id="5" creationId="{00000000-0000-0000-0000-000000000000}"/>
          </ac:spMkLst>
        </pc:spChg>
      </pc:sldChg>
      <pc:sldChg chg="delSp add del ord">
        <pc:chgData name="Sandra Lenneville" userId="a384c902-9ace-4440-8c0d-a67beb09ab28" providerId="ADAL" clId="{F01388DE-CDD9-4402-8833-720DF0B5E277}" dt="2020-06-09T15:45:34.991" v="419" actId="478"/>
        <pc:sldMkLst>
          <pc:docMk/>
          <pc:sldMk cId="1807437732" sldId="402"/>
        </pc:sldMkLst>
        <pc:spChg chg="del">
          <ac:chgData name="Sandra Lenneville" userId="a384c902-9ace-4440-8c0d-a67beb09ab28" providerId="ADAL" clId="{F01388DE-CDD9-4402-8833-720DF0B5E277}" dt="2020-06-09T15:45:34.991" v="419" actId="478"/>
          <ac:spMkLst>
            <pc:docMk/>
            <pc:sldMk cId="1807437732" sldId="402"/>
            <ac:spMk id="4" creationId="{00000000-0000-0000-0000-000000000000}"/>
          </ac:spMkLst>
        </pc:spChg>
      </pc:sldChg>
      <pc:sldChg chg="del">
        <pc:chgData name="Sandra Lenneville" userId="a384c902-9ace-4440-8c0d-a67beb09ab28" providerId="ADAL" clId="{F01388DE-CDD9-4402-8833-720DF0B5E277}" dt="2020-06-03T02:51:38.165" v="91" actId="2696"/>
        <pc:sldMkLst>
          <pc:docMk/>
          <pc:sldMk cId="2973509316" sldId="402"/>
        </pc:sldMkLst>
      </pc:sldChg>
      <pc:sldChg chg="modSp ord">
        <pc:chgData name="Sandra Lenneville" userId="a384c902-9ace-4440-8c0d-a67beb09ab28" providerId="ADAL" clId="{F01388DE-CDD9-4402-8833-720DF0B5E277}" dt="2020-06-09T15:46:06.019" v="421"/>
        <pc:sldMkLst>
          <pc:docMk/>
          <pc:sldMk cId="533852554" sldId="404"/>
        </pc:sldMkLst>
        <pc:spChg chg="mod">
          <ac:chgData name="Sandra Lenneville" userId="a384c902-9ace-4440-8c0d-a67beb09ab28" providerId="ADAL" clId="{F01388DE-CDD9-4402-8833-720DF0B5E277}" dt="2020-06-09T15:46:06.019" v="421"/>
          <ac:spMkLst>
            <pc:docMk/>
            <pc:sldMk cId="533852554" sldId="404"/>
            <ac:spMk id="4" creationId="{00000000-0000-0000-0000-000000000000}"/>
          </ac:spMkLst>
        </pc:spChg>
      </pc:sldChg>
      <pc:sldChg chg="modSp add ord">
        <pc:chgData name="Sandra Lenneville" userId="a384c902-9ace-4440-8c0d-a67beb09ab28" providerId="ADAL" clId="{F01388DE-CDD9-4402-8833-720DF0B5E277}" dt="2020-06-09T15:46:06.019" v="421"/>
        <pc:sldMkLst>
          <pc:docMk/>
          <pc:sldMk cId="1353225648" sldId="405"/>
        </pc:sldMkLst>
        <pc:spChg chg="mod">
          <ac:chgData name="Sandra Lenneville" userId="a384c902-9ace-4440-8c0d-a67beb09ab28" providerId="ADAL" clId="{F01388DE-CDD9-4402-8833-720DF0B5E277}" dt="2020-06-09T15:37:07.640" v="188" actId="207"/>
          <ac:spMkLst>
            <pc:docMk/>
            <pc:sldMk cId="1353225648" sldId="405"/>
            <ac:spMk id="2" creationId="{D3B3A9BC-D59E-4786-A5B2-0459E9A5A93A}"/>
          </ac:spMkLst>
        </pc:spChg>
        <pc:spChg chg="mod">
          <ac:chgData name="Sandra Lenneville" userId="a384c902-9ace-4440-8c0d-a67beb09ab28" providerId="ADAL" clId="{F01388DE-CDD9-4402-8833-720DF0B5E277}" dt="2020-06-09T15:46:06.019" v="421"/>
          <ac:spMkLst>
            <pc:docMk/>
            <pc:sldMk cId="1353225648" sldId="405"/>
            <ac:spMk id="4" creationId="{901AD32F-CCE1-43F9-8252-094466E43D90}"/>
          </ac:spMkLst>
        </pc:spChg>
      </pc:sldChg>
      <pc:sldChg chg="del">
        <pc:chgData name="Sandra Lenneville" userId="a384c902-9ace-4440-8c0d-a67beb09ab28" providerId="ADAL" clId="{F01388DE-CDD9-4402-8833-720DF0B5E277}" dt="2020-06-03T02:51:23.789" v="85" actId="2696"/>
        <pc:sldMkLst>
          <pc:docMk/>
          <pc:sldMk cId="3703239792" sldId="405"/>
        </pc:sldMkLst>
      </pc:sldChg>
      <pc:sldChg chg="modSp add ord">
        <pc:chgData name="Sandra Lenneville" userId="a384c902-9ace-4440-8c0d-a67beb09ab28" providerId="ADAL" clId="{F01388DE-CDD9-4402-8833-720DF0B5E277}" dt="2020-06-09T15:46:06.019" v="421"/>
        <pc:sldMkLst>
          <pc:docMk/>
          <pc:sldMk cId="2434463683" sldId="406"/>
        </pc:sldMkLst>
        <pc:spChg chg="mod">
          <ac:chgData name="Sandra Lenneville" userId="a384c902-9ace-4440-8c0d-a67beb09ab28" providerId="ADAL" clId="{F01388DE-CDD9-4402-8833-720DF0B5E277}" dt="2020-06-09T15:38:35.500" v="293" actId="20577"/>
          <ac:spMkLst>
            <pc:docMk/>
            <pc:sldMk cId="2434463683" sldId="406"/>
            <ac:spMk id="2" creationId="{D3B3A9BC-D59E-4786-A5B2-0459E9A5A93A}"/>
          </ac:spMkLst>
        </pc:spChg>
        <pc:spChg chg="mod">
          <ac:chgData name="Sandra Lenneville" userId="a384c902-9ace-4440-8c0d-a67beb09ab28" providerId="ADAL" clId="{F01388DE-CDD9-4402-8833-720DF0B5E277}" dt="2020-06-09T15:46:06.019" v="421"/>
          <ac:spMkLst>
            <pc:docMk/>
            <pc:sldMk cId="2434463683" sldId="406"/>
            <ac:spMk id="4" creationId="{901AD32F-CCE1-43F9-8252-094466E43D90}"/>
          </ac:spMkLst>
        </pc:spChg>
      </pc:sldChg>
      <pc:sldChg chg="modSp add ord">
        <pc:chgData name="Sandra Lenneville" userId="a384c902-9ace-4440-8c0d-a67beb09ab28" providerId="ADAL" clId="{F01388DE-CDD9-4402-8833-720DF0B5E277}" dt="2020-06-09T15:46:06.019" v="421"/>
        <pc:sldMkLst>
          <pc:docMk/>
          <pc:sldMk cId="1995292871" sldId="407"/>
        </pc:sldMkLst>
        <pc:spChg chg="mod">
          <ac:chgData name="Sandra Lenneville" userId="a384c902-9ace-4440-8c0d-a67beb09ab28" providerId="ADAL" clId="{F01388DE-CDD9-4402-8833-720DF0B5E277}" dt="2020-06-09T15:43:23.748" v="355" actId="20577"/>
          <ac:spMkLst>
            <pc:docMk/>
            <pc:sldMk cId="1995292871" sldId="407"/>
            <ac:spMk id="2" creationId="{D3B3A9BC-D59E-4786-A5B2-0459E9A5A93A}"/>
          </ac:spMkLst>
        </pc:spChg>
        <pc:spChg chg="mod">
          <ac:chgData name="Sandra Lenneville" userId="a384c902-9ace-4440-8c0d-a67beb09ab28" providerId="ADAL" clId="{F01388DE-CDD9-4402-8833-720DF0B5E277}" dt="2020-06-09T15:46:06.019" v="421"/>
          <ac:spMkLst>
            <pc:docMk/>
            <pc:sldMk cId="1995292871" sldId="407"/>
            <ac:spMk id="4" creationId="{901AD32F-CCE1-43F9-8252-094466E43D90}"/>
          </ac:spMkLst>
        </pc:spChg>
      </pc:sldChg>
      <pc:sldChg chg="addSp delSp modSp del ord">
        <pc:chgData name="Sandra Lenneville" userId="a384c902-9ace-4440-8c0d-a67beb09ab28" providerId="ADAL" clId="{F01388DE-CDD9-4402-8833-720DF0B5E277}" dt="2020-06-09T15:35:18.807" v="137" actId="2696"/>
        <pc:sldMkLst>
          <pc:docMk/>
          <pc:sldMk cId="3791334125" sldId="407"/>
        </pc:sldMkLst>
        <pc:spChg chg="mod">
          <ac:chgData name="Sandra Lenneville" userId="a384c902-9ace-4440-8c0d-a67beb09ab28" providerId="ADAL" clId="{F01388DE-CDD9-4402-8833-720DF0B5E277}" dt="2020-06-04T20:19:59.146" v="127" actId="20577"/>
          <ac:spMkLst>
            <pc:docMk/>
            <pc:sldMk cId="3791334125" sldId="407"/>
            <ac:spMk id="3" creationId="{00000000-0000-0000-0000-000000000000}"/>
          </ac:spMkLst>
        </pc:spChg>
        <pc:spChg chg="add del mod">
          <ac:chgData name="Sandra Lenneville" userId="a384c902-9ace-4440-8c0d-a67beb09ab28" providerId="ADAL" clId="{F01388DE-CDD9-4402-8833-720DF0B5E277}" dt="2020-06-02T15:06:27.344" v="67" actId="478"/>
          <ac:spMkLst>
            <pc:docMk/>
            <pc:sldMk cId="3791334125" sldId="407"/>
            <ac:spMk id="6" creationId="{64C54E6D-AC97-4A93-9D94-35205D319E5A}"/>
          </ac:spMkLst>
        </pc:spChg>
      </pc:sldChg>
      <pc:sldChg chg="modSp add ord">
        <pc:chgData name="Sandra Lenneville" userId="a384c902-9ace-4440-8c0d-a67beb09ab28" providerId="ADAL" clId="{F01388DE-CDD9-4402-8833-720DF0B5E277}" dt="2020-06-09T15:56:56.163" v="640" actId="20577"/>
        <pc:sldMkLst>
          <pc:docMk/>
          <pc:sldMk cId="167313675" sldId="408"/>
        </pc:sldMkLst>
        <pc:spChg chg="mod">
          <ac:chgData name="Sandra Lenneville" userId="a384c902-9ace-4440-8c0d-a67beb09ab28" providerId="ADAL" clId="{F01388DE-CDD9-4402-8833-720DF0B5E277}" dt="2020-06-09T15:56:56.163" v="640" actId="20577"/>
          <ac:spMkLst>
            <pc:docMk/>
            <pc:sldMk cId="167313675" sldId="408"/>
            <ac:spMk id="2" creationId="{1CD2BE35-24DD-4094-9D0A-2504310F7CC2}"/>
          </ac:spMkLst>
        </pc:spChg>
        <pc:spChg chg="mod">
          <ac:chgData name="Sandra Lenneville" userId="a384c902-9ace-4440-8c0d-a67beb09ab28" providerId="ADAL" clId="{F01388DE-CDD9-4402-8833-720DF0B5E277}" dt="2020-06-09T15:46:06.019" v="421"/>
          <ac:spMkLst>
            <pc:docMk/>
            <pc:sldMk cId="167313675" sldId="408"/>
            <ac:spMk id="4" creationId="{5CA7DD9F-1C5A-4627-9749-71B1D3832637}"/>
          </ac:spMkLst>
        </pc:spChg>
      </pc:sldChg>
      <pc:sldChg chg="add del">
        <pc:chgData name="Sandra Lenneville" userId="a384c902-9ace-4440-8c0d-a67beb09ab28" providerId="ADAL" clId="{F01388DE-CDD9-4402-8833-720DF0B5E277}" dt="2020-06-09T15:42:11.832" v="316"/>
        <pc:sldMkLst>
          <pc:docMk/>
          <pc:sldMk cId="1725981898" sldId="408"/>
        </pc:sldMkLst>
      </pc:sldChg>
      <pc:sldChg chg="add del">
        <pc:chgData name="Sandra Lenneville" userId="a384c902-9ace-4440-8c0d-a67beb09ab28" providerId="ADAL" clId="{F01388DE-CDD9-4402-8833-720DF0B5E277}" dt="2020-06-03T02:57:55.732" v="113" actId="2696"/>
        <pc:sldMkLst>
          <pc:docMk/>
          <pc:sldMk cId="2664687441" sldId="408"/>
        </pc:sldMkLst>
      </pc:sldChg>
      <pc:sldChg chg="modSp add">
        <pc:chgData name="Sandra Lenneville" userId="a384c902-9ace-4440-8c0d-a67beb09ab28" providerId="ADAL" clId="{F01388DE-CDD9-4402-8833-720DF0B5E277}" dt="2020-06-09T15:54:22.878" v="588" actId="20577"/>
        <pc:sldMkLst>
          <pc:docMk/>
          <pc:sldMk cId="390237574" sldId="409"/>
        </pc:sldMkLst>
        <pc:spChg chg="mod">
          <ac:chgData name="Sandra Lenneville" userId="a384c902-9ace-4440-8c0d-a67beb09ab28" providerId="ADAL" clId="{F01388DE-CDD9-4402-8833-720DF0B5E277}" dt="2020-06-09T15:54:22.878" v="588" actId="20577"/>
          <ac:spMkLst>
            <pc:docMk/>
            <pc:sldMk cId="390237574" sldId="409"/>
            <ac:spMk id="2" creationId="{00000000-0000-0000-0000-000000000000}"/>
          </ac:spMkLst>
        </pc:spChg>
      </pc:sldChg>
      <pc:sldChg chg="modSp add ord">
        <pc:chgData name="Sandra Lenneville" userId="a384c902-9ace-4440-8c0d-a67beb09ab28" providerId="ADAL" clId="{F01388DE-CDD9-4402-8833-720DF0B5E277}" dt="2020-06-09T15:54:48.423" v="602"/>
        <pc:sldMkLst>
          <pc:docMk/>
          <pc:sldMk cId="4145470712" sldId="410"/>
        </pc:sldMkLst>
        <pc:spChg chg="mod">
          <ac:chgData name="Sandra Lenneville" userId="a384c902-9ace-4440-8c0d-a67beb09ab28" providerId="ADAL" clId="{F01388DE-CDD9-4402-8833-720DF0B5E277}" dt="2020-06-09T15:54:43.517" v="601" actId="20577"/>
          <ac:spMkLst>
            <pc:docMk/>
            <pc:sldMk cId="4145470712" sldId="410"/>
            <ac:spMk id="2" creationId="{00000000-0000-0000-0000-000000000000}"/>
          </ac:spMkLst>
        </pc:spChg>
      </pc:sldChg>
      <pc:sldMasterChg chg="modSp modSldLayout">
        <pc:chgData name="Sandra Lenneville" userId="a384c902-9ace-4440-8c0d-a67beb09ab28" providerId="ADAL" clId="{F01388DE-CDD9-4402-8833-720DF0B5E277}" dt="2020-06-09T15:46:06.019" v="421"/>
        <pc:sldMasterMkLst>
          <pc:docMk/>
          <pc:sldMasterMk cId="1706769855" sldId="2147483732"/>
        </pc:sldMasterMkLst>
        <pc:spChg chg="mod">
          <ac:chgData name="Sandra Lenneville" userId="a384c902-9ace-4440-8c0d-a67beb09ab28" providerId="ADAL" clId="{F01388DE-CDD9-4402-8833-720DF0B5E277}" dt="2020-06-09T15:46:06.019" v="421"/>
          <ac:spMkLst>
            <pc:docMk/>
            <pc:sldMasterMk cId="1706769855" sldId="2147483732"/>
            <ac:spMk id="4" creationId="{00000000-0000-0000-0000-000000000000}"/>
          </ac:spMkLst>
        </pc:spChg>
        <pc:sldLayoutChg chg="modSp">
          <pc:chgData name="Sandra Lenneville" userId="a384c902-9ace-4440-8c0d-a67beb09ab28" providerId="ADAL" clId="{F01388DE-CDD9-4402-8833-720DF0B5E277}" dt="2020-06-09T15:46:06.019" v="421"/>
          <pc:sldLayoutMkLst>
            <pc:docMk/>
            <pc:sldMasterMk cId="1706769855" sldId="2147483732"/>
            <pc:sldLayoutMk cId="2824214653" sldId="2147483733"/>
          </pc:sldLayoutMkLst>
          <pc:spChg chg="mod">
            <ac:chgData name="Sandra Lenneville" userId="a384c902-9ace-4440-8c0d-a67beb09ab28" providerId="ADAL" clId="{F01388DE-CDD9-4402-8833-720DF0B5E277}" dt="2020-06-09T15:46:06.019" v="421"/>
            <ac:spMkLst>
              <pc:docMk/>
              <pc:sldMasterMk cId="1706769855" sldId="2147483732"/>
              <pc:sldLayoutMk cId="2824214653" sldId="2147483733"/>
              <ac:spMk id="4"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4171443471" sldId="2147483734"/>
          </pc:sldLayoutMkLst>
          <pc:spChg chg="mod">
            <ac:chgData name="Sandra Lenneville" userId="a384c902-9ace-4440-8c0d-a67beb09ab28" providerId="ADAL" clId="{F01388DE-CDD9-4402-8833-720DF0B5E277}" dt="2020-06-09T15:46:06.019" v="421"/>
            <ac:spMkLst>
              <pc:docMk/>
              <pc:sldMasterMk cId="1706769855" sldId="2147483732"/>
              <pc:sldLayoutMk cId="4171443471" sldId="2147483734"/>
              <ac:spMk id="4"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212694736" sldId="2147483735"/>
          </pc:sldLayoutMkLst>
          <pc:spChg chg="mod">
            <ac:chgData name="Sandra Lenneville" userId="a384c902-9ace-4440-8c0d-a67beb09ab28" providerId="ADAL" clId="{F01388DE-CDD9-4402-8833-720DF0B5E277}" dt="2020-06-09T15:46:06.019" v="421"/>
            <ac:spMkLst>
              <pc:docMk/>
              <pc:sldMasterMk cId="1706769855" sldId="2147483732"/>
              <pc:sldLayoutMk cId="212694736" sldId="2147483735"/>
              <ac:spMk id="4"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3161484250" sldId="2147483736"/>
          </pc:sldLayoutMkLst>
          <pc:spChg chg="mod">
            <ac:chgData name="Sandra Lenneville" userId="a384c902-9ace-4440-8c0d-a67beb09ab28" providerId="ADAL" clId="{F01388DE-CDD9-4402-8833-720DF0B5E277}" dt="2020-06-09T15:46:06.019" v="421"/>
            <ac:spMkLst>
              <pc:docMk/>
              <pc:sldMasterMk cId="1706769855" sldId="2147483732"/>
              <pc:sldLayoutMk cId="3161484250" sldId="2147483736"/>
              <ac:spMk id="5"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3758402854" sldId="2147483737"/>
          </pc:sldLayoutMkLst>
          <pc:spChg chg="mod">
            <ac:chgData name="Sandra Lenneville" userId="a384c902-9ace-4440-8c0d-a67beb09ab28" providerId="ADAL" clId="{F01388DE-CDD9-4402-8833-720DF0B5E277}" dt="2020-06-09T15:46:06.019" v="421"/>
            <ac:spMkLst>
              <pc:docMk/>
              <pc:sldMasterMk cId="1706769855" sldId="2147483732"/>
              <pc:sldLayoutMk cId="3758402854" sldId="2147483737"/>
              <ac:spMk id="7"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2365526638" sldId="2147483738"/>
          </pc:sldLayoutMkLst>
          <pc:spChg chg="mod">
            <ac:chgData name="Sandra Lenneville" userId="a384c902-9ace-4440-8c0d-a67beb09ab28" providerId="ADAL" clId="{F01388DE-CDD9-4402-8833-720DF0B5E277}" dt="2020-06-09T15:46:06.019" v="421"/>
            <ac:spMkLst>
              <pc:docMk/>
              <pc:sldMasterMk cId="1706769855" sldId="2147483732"/>
              <pc:sldLayoutMk cId="2365526638" sldId="2147483738"/>
              <ac:spMk id="3"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1369439951" sldId="2147483739"/>
          </pc:sldLayoutMkLst>
          <pc:spChg chg="mod">
            <ac:chgData name="Sandra Lenneville" userId="a384c902-9ace-4440-8c0d-a67beb09ab28" providerId="ADAL" clId="{F01388DE-CDD9-4402-8833-720DF0B5E277}" dt="2020-06-09T15:46:06.019" v="421"/>
            <ac:spMkLst>
              <pc:docMk/>
              <pc:sldMasterMk cId="1706769855" sldId="2147483732"/>
              <pc:sldLayoutMk cId="1369439951" sldId="2147483739"/>
              <ac:spMk id="2"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3792074318" sldId="2147483740"/>
          </pc:sldLayoutMkLst>
          <pc:spChg chg="mod">
            <ac:chgData name="Sandra Lenneville" userId="a384c902-9ace-4440-8c0d-a67beb09ab28" providerId="ADAL" clId="{F01388DE-CDD9-4402-8833-720DF0B5E277}" dt="2020-06-09T15:46:06.019" v="421"/>
            <ac:spMkLst>
              <pc:docMk/>
              <pc:sldMasterMk cId="1706769855" sldId="2147483732"/>
              <pc:sldLayoutMk cId="3792074318" sldId="2147483740"/>
              <ac:spMk id="5"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1902599634" sldId="2147483741"/>
          </pc:sldLayoutMkLst>
          <pc:spChg chg="mod">
            <ac:chgData name="Sandra Lenneville" userId="a384c902-9ace-4440-8c0d-a67beb09ab28" providerId="ADAL" clId="{F01388DE-CDD9-4402-8833-720DF0B5E277}" dt="2020-06-09T15:46:06.019" v="421"/>
            <ac:spMkLst>
              <pc:docMk/>
              <pc:sldMasterMk cId="1706769855" sldId="2147483732"/>
              <pc:sldLayoutMk cId="1902599634" sldId="2147483741"/>
              <ac:spMk id="5"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3721507956" sldId="2147483742"/>
          </pc:sldLayoutMkLst>
          <pc:spChg chg="mod">
            <ac:chgData name="Sandra Lenneville" userId="a384c902-9ace-4440-8c0d-a67beb09ab28" providerId="ADAL" clId="{F01388DE-CDD9-4402-8833-720DF0B5E277}" dt="2020-06-09T15:46:06.019" v="421"/>
            <ac:spMkLst>
              <pc:docMk/>
              <pc:sldMasterMk cId="1706769855" sldId="2147483732"/>
              <pc:sldLayoutMk cId="3721507956" sldId="2147483742"/>
              <ac:spMk id="4" creationId="{00000000-0000-0000-0000-000000000000}"/>
            </ac:spMkLst>
          </pc:spChg>
        </pc:sldLayoutChg>
        <pc:sldLayoutChg chg="modSp">
          <pc:chgData name="Sandra Lenneville" userId="a384c902-9ace-4440-8c0d-a67beb09ab28" providerId="ADAL" clId="{F01388DE-CDD9-4402-8833-720DF0B5E277}" dt="2020-06-09T15:46:06.019" v="421"/>
          <pc:sldLayoutMkLst>
            <pc:docMk/>
            <pc:sldMasterMk cId="1706769855" sldId="2147483732"/>
            <pc:sldLayoutMk cId="3186636351" sldId="2147483743"/>
          </pc:sldLayoutMkLst>
          <pc:spChg chg="mod">
            <ac:chgData name="Sandra Lenneville" userId="a384c902-9ace-4440-8c0d-a67beb09ab28" providerId="ADAL" clId="{F01388DE-CDD9-4402-8833-720DF0B5E277}" dt="2020-06-09T15:46:06.019" v="421"/>
            <ac:spMkLst>
              <pc:docMk/>
              <pc:sldMasterMk cId="1706769855" sldId="2147483732"/>
              <pc:sldLayoutMk cId="3186636351" sldId="2147483743"/>
              <ac:spMk id="4" creationId="{00000000-0000-0000-0000-000000000000}"/>
            </ac:spMkLst>
          </pc:spChg>
        </pc:sldLayoutChg>
      </pc:sldMasterChg>
    </pc:docChg>
  </pc:docChgLst>
  <pc:docChgLst>
    <pc:chgData name="Sandra Lenneville" userId="a384c902-9ace-4440-8c0d-a67beb09ab28" providerId="ADAL" clId="{55FE0819-704C-4110-BCB6-378BE2A949CA}"/>
    <pc:docChg chg="undo custSel mod addSld delSld modSld sldOrd">
      <pc:chgData name="Sandra Lenneville" userId="a384c902-9ace-4440-8c0d-a67beb09ab28" providerId="ADAL" clId="{55FE0819-704C-4110-BCB6-378BE2A949CA}" dt="2020-08-05T19:15:36.499" v="2733"/>
      <pc:docMkLst>
        <pc:docMk/>
      </pc:docMkLst>
      <pc:sldChg chg="del">
        <pc:chgData name="Sandra Lenneville" userId="a384c902-9ace-4440-8c0d-a67beb09ab28" providerId="ADAL" clId="{55FE0819-704C-4110-BCB6-378BE2A949CA}" dt="2020-06-09T20:36:42.404" v="6" actId="2696"/>
        <pc:sldMkLst>
          <pc:docMk/>
          <pc:sldMk cId="1409794807" sldId="273"/>
        </pc:sldMkLst>
      </pc:sldChg>
      <pc:sldChg chg="add del ord">
        <pc:chgData name="Sandra Lenneville" userId="a384c902-9ace-4440-8c0d-a67beb09ab28" providerId="ADAL" clId="{55FE0819-704C-4110-BCB6-378BE2A949CA}" dt="2020-06-10T18:14:14.364" v="2162" actId="2696"/>
        <pc:sldMkLst>
          <pc:docMk/>
          <pc:sldMk cId="280010956" sldId="282"/>
        </pc:sldMkLst>
      </pc:sldChg>
      <pc:sldChg chg="del">
        <pc:chgData name="Sandra Lenneville" userId="a384c902-9ace-4440-8c0d-a67beb09ab28" providerId="ADAL" clId="{55FE0819-704C-4110-BCB6-378BE2A949CA}" dt="2020-06-09T20:36:42.356" v="5" actId="2696"/>
        <pc:sldMkLst>
          <pc:docMk/>
          <pc:sldMk cId="4253114274" sldId="283"/>
        </pc:sldMkLst>
      </pc:sldChg>
      <pc:sldChg chg="del ord">
        <pc:chgData name="Sandra Lenneville" userId="a384c902-9ace-4440-8c0d-a67beb09ab28" providerId="ADAL" clId="{55FE0819-704C-4110-BCB6-378BE2A949CA}" dt="2020-06-10T15:38:51.859" v="624" actId="2696"/>
        <pc:sldMkLst>
          <pc:docMk/>
          <pc:sldMk cId="3861590226" sldId="287"/>
        </pc:sldMkLst>
      </pc:sldChg>
      <pc:sldChg chg="del">
        <pc:chgData name="Sandra Lenneville" userId="a384c902-9ace-4440-8c0d-a67beb09ab28" providerId="ADAL" clId="{55FE0819-704C-4110-BCB6-378BE2A949CA}" dt="2020-06-10T15:37:02.257" v="622" actId="2696"/>
        <pc:sldMkLst>
          <pc:docMk/>
          <pc:sldMk cId="3227327136" sldId="289"/>
        </pc:sldMkLst>
      </pc:sldChg>
      <pc:sldChg chg="addSp delSp modSp">
        <pc:chgData name="Sandra Lenneville" userId="a384c902-9ace-4440-8c0d-a67beb09ab28" providerId="ADAL" clId="{55FE0819-704C-4110-BCB6-378BE2A949CA}" dt="2020-06-29T14:11:24.256" v="2587" actId="13926"/>
        <pc:sldMkLst>
          <pc:docMk/>
          <pc:sldMk cId="2079439987" sldId="290"/>
        </pc:sldMkLst>
        <pc:spChg chg="mod">
          <ac:chgData name="Sandra Lenneville" userId="a384c902-9ace-4440-8c0d-a67beb09ab28" providerId="ADAL" clId="{55FE0819-704C-4110-BCB6-378BE2A949CA}" dt="2020-06-29T14:11:24.256" v="2587" actId="13926"/>
          <ac:spMkLst>
            <pc:docMk/>
            <pc:sldMk cId="2079439987" sldId="290"/>
            <ac:spMk id="2" creationId="{C2672B3C-D076-4A01-80DF-06E2425DCCD8}"/>
          </ac:spMkLst>
        </pc:spChg>
        <pc:spChg chg="add del mod">
          <ac:chgData name="Sandra Lenneville" userId="a384c902-9ace-4440-8c0d-a67beb09ab28" providerId="ADAL" clId="{55FE0819-704C-4110-BCB6-378BE2A949CA}" dt="2020-06-16T02:21:38.853" v="2526" actId="478"/>
          <ac:spMkLst>
            <pc:docMk/>
            <pc:sldMk cId="2079439987" sldId="290"/>
            <ac:spMk id="3" creationId="{A09EBCCB-B761-4FAF-8AD5-0D68D35D4C94}"/>
          </ac:spMkLst>
        </pc:spChg>
        <pc:spChg chg="del mod">
          <ac:chgData name="Sandra Lenneville" userId="a384c902-9ace-4440-8c0d-a67beb09ab28" providerId="ADAL" clId="{55FE0819-704C-4110-BCB6-378BE2A949CA}" dt="2020-06-10T15:40:17.688" v="636" actId="478"/>
          <ac:spMkLst>
            <pc:docMk/>
            <pc:sldMk cId="2079439987" sldId="290"/>
            <ac:spMk id="4" creationId="{47A2FAC6-AF27-45AC-9D57-54F97A49F5FB}"/>
          </ac:spMkLst>
        </pc:spChg>
        <pc:graphicFrameChg chg="mod">
          <ac:chgData name="Sandra Lenneville" userId="a384c902-9ace-4440-8c0d-a67beb09ab28" providerId="ADAL" clId="{55FE0819-704C-4110-BCB6-378BE2A949CA}" dt="2020-06-10T15:43:26.211" v="687"/>
          <ac:graphicFrameMkLst>
            <pc:docMk/>
            <pc:sldMk cId="2079439987" sldId="290"/>
            <ac:graphicFrameMk id="6" creationId="{D0D77A63-7F60-4720-AAF2-6128A831FD43}"/>
          </ac:graphicFrameMkLst>
        </pc:graphicFrameChg>
      </pc:sldChg>
      <pc:sldChg chg="del">
        <pc:chgData name="Sandra Lenneville" userId="a384c902-9ace-4440-8c0d-a67beb09ab28" providerId="ADAL" clId="{55FE0819-704C-4110-BCB6-378BE2A949CA}" dt="2020-06-09T20:36:42.514" v="7" actId="2696"/>
        <pc:sldMkLst>
          <pc:docMk/>
          <pc:sldMk cId="1354109532" sldId="292"/>
        </pc:sldMkLst>
      </pc:sldChg>
      <pc:sldChg chg="modSp del">
        <pc:chgData name="Sandra Lenneville" userId="a384c902-9ace-4440-8c0d-a67beb09ab28" providerId="ADAL" clId="{55FE0819-704C-4110-BCB6-378BE2A949CA}" dt="2020-06-10T17:11:21.292" v="906" actId="2696"/>
        <pc:sldMkLst>
          <pc:docMk/>
          <pc:sldMk cId="712658382" sldId="295"/>
        </pc:sldMkLst>
        <pc:spChg chg="mod">
          <ac:chgData name="Sandra Lenneville" userId="a384c902-9ace-4440-8c0d-a67beb09ab28" providerId="ADAL" clId="{55FE0819-704C-4110-BCB6-378BE2A949CA}" dt="2020-06-10T17:11:19.662" v="905"/>
          <ac:spMkLst>
            <pc:docMk/>
            <pc:sldMk cId="712658382" sldId="295"/>
            <ac:spMk id="2" creationId="{06CDEC5D-6C64-4275-96F9-6EFCD3D713B6}"/>
          </ac:spMkLst>
        </pc:spChg>
        <pc:graphicFrameChg chg="mod">
          <ac:chgData name="Sandra Lenneville" userId="a384c902-9ace-4440-8c0d-a67beb09ab28" providerId="ADAL" clId="{55FE0819-704C-4110-BCB6-378BE2A949CA}" dt="2020-06-10T15:45:17.098" v="689" actId="478"/>
          <ac:graphicFrameMkLst>
            <pc:docMk/>
            <pc:sldMk cId="712658382" sldId="295"/>
            <ac:graphicFrameMk id="14" creationId="{F153F971-8422-46E9-BDD9-F007F821C278}"/>
          </ac:graphicFrameMkLst>
        </pc:graphicFrameChg>
      </pc:sldChg>
      <pc:sldChg chg="addSp delSp modSp ord modAnim">
        <pc:chgData name="Sandra Lenneville" userId="a384c902-9ace-4440-8c0d-a67beb09ab28" providerId="ADAL" clId="{55FE0819-704C-4110-BCB6-378BE2A949CA}" dt="2020-06-16T02:23:55.560" v="2546" actId="478"/>
        <pc:sldMkLst>
          <pc:docMk/>
          <pc:sldMk cId="1633017100" sldId="296"/>
        </pc:sldMkLst>
        <pc:spChg chg="mod">
          <ac:chgData name="Sandra Lenneville" userId="a384c902-9ace-4440-8c0d-a67beb09ab28" providerId="ADAL" clId="{55FE0819-704C-4110-BCB6-378BE2A949CA}" dt="2020-06-10T18:11:31.661" v="2152" actId="20577"/>
          <ac:spMkLst>
            <pc:docMk/>
            <pc:sldMk cId="1633017100" sldId="296"/>
            <ac:spMk id="2" creationId="{5E764EF5-1CBD-464E-9C45-8F7E87CC3708}"/>
          </ac:spMkLst>
        </pc:spChg>
        <pc:spChg chg="mod">
          <ac:chgData name="Sandra Lenneville" userId="a384c902-9ace-4440-8c0d-a67beb09ab28" providerId="ADAL" clId="{55FE0819-704C-4110-BCB6-378BE2A949CA}" dt="2020-06-11T11:47:13.999" v="2328" actId="20577"/>
          <ac:spMkLst>
            <pc:docMk/>
            <pc:sldMk cId="1633017100" sldId="296"/>
            <ac:spMk id="3" creationId="{558EB02F-2E8A-4697-8451-29C7F1FCFFD5}"/>
          </ac:spMkLst>
        </pc:spChg>
        <pc:spChg chg="add del mod">
          <ac:chgData name="Sandra Lenneville" userId="a384c902-9ace-4440-8c0d-a67beb09ab28" providerId="ADAL" clId="{55FE0819-704C-4110-BCB6-378BE2A949CA}" dt="2020-06-10T17:13:27.879" v="930" actId="478"/>
          <ac:spMkLst>
            <pc:docMk/>
            <pc:sldMk cId="1633017100" sldId="296"/>
            <ac:spMk id="4" creationId="{5EF69A10-A118-41B3-9DD3-9EA0EB528D78}"/>
          </ac:spMkLst>
        </pc:spChg>
        <pc:spChg chg="add del mod">
          <ac:chgData name="Sandra Lenneville" userId="a384c902-9ace-4440-8c0d-a67beb09ab28" providerId="ADAL" clId="{55FE0819-704C-4110-BCB6-378BE2A949CA}" dt="2020-06-10T17:13:26.342" v="929"/>
          <ac:spMkLst>
            <pc:docMk/>
            <pc:sldMk cId="1633017100" sldId="296"/>
            <ac:spMk id="5" creationId="{A0EAA21A-FF6E-439A-901E-E4E9F680B4BD}"/>
          </ac:spMkLst>
        </pc:spChg>
        <pc:spChg chg="add del mod">
          <ac:chgData name="Sandra Lenneville" userId="a384c902-9ace-4440-8c0d-a67beb09ab28" providerId="ADAL" clId="{55FE0819-704C-4110-BCB6-378BE2A949CA}" dt="2020-06-16T02:23:55.560" v="2546" actId="478"/>
          <ac:spMkLst>
            <pc:docMk/>
            <pc:sldMk cId="1633017100" sldId="296"/>
            <ac:spMk id="6" creationId="{9ACB880D-C0BE-457C-88EA-4009584980A0}"/>
          </ac:spMkLst>
        </pc:spChg>
      </pc:sldChg>
      <pc:sldChg chg="del">
        <pc:chgData name="Sandra Lenneville" userId="a384c902-9ace-4440-8c0d-a67beb09ab28" providerId="ADAL" clId="{55FE0819-704C-4110-BCB6-378BE2A949CA}" dt="2020-06-10T18:10:20.117" v="2112" actId="2696"/>
        <pc:sldMkLst>
          <pc:docMk/>
          <pc:sldMk cId="980071065" sldId="297"/>
        </pc:sldMkLst>
      </pc:sldChg>
      <pc:sldChg chg="del">
        <pc:chgData name="Sandra Lenneville" userId="a384c902-9ace-4440-8c0d-a67beb09ab28" providerId="ADAL" clId="{55FE0819-704C-4110-BCB6-378BE2A949CA}" dt="2020-06-09T20:36:53.424" v="14" actId="2696"/>
        <pc:sldMkLst>
          <pc:docMk/>
          <pc:sldMk cId="2726284774" sldId="299"/>
        </pc:sldMkLst>
      </pc:sldChg>
      <pc:sldChg chg="del">
        <pc:chgData name="Sandra Lenneville" userId="a384c902-9ace-4440-8c0d-a67beb09ab28" providerId="ADAL" clId="{55FE0819-704C-4110-BCB6-378BE2A949CA}" dt="2020-06-09T20:36:53.488" v="16" actId="2696"/>
        <pc:sldMkLst>
          <pc:docMk/>
          <pc:sldMk cId="3036643299" sldId="300"/>
        </pc:sldMkLst>
      </pc:sldChg>
      <pc:sldChg chg="del">
        <pc:chgData name="Sandra Lenneville" userId="a384c902-9ace-4440-8c0d-a67beb09ab28" providerId="ADAL" clId="{55FE0819-704C-4110-BCB6-378BE2A949CA}" dt="2020-06-09T20:36:53.460" v="15" actId="2696"/>
        <pc:sldMkLst>
          <pc:docMk/>
          <pc:sldMk cId="1585592512" sldId="301"/>
        </pc:sldMkLst>
      </pc:sldChg>
      <pc:sldChg chg="addSp delSp modSp modAnim">
        <pc:chgData name="Sandra Lenneville" userId="a384c902-9ace-4440-8c0d-a67beb09ab28" providerId="ADAL" clId="{55FE0819-704C-4110-BCB6-378BE2A949CA}" dt="2020-07-14T15:23:59.093" v="2725" actId="6549"/>
        <pc:sldMkLst>
          <pc:docMk/>
          <pc:sldMk cId="1240239236" sldId="320"/>
        </pc:sldMkLst>
        <pc:spChg chg="mod">
          <ac:chgData name="Sandra Lenneville" userId="a384c902-9ace-4440-8c0d-a67beb09ab28" providerId="ADAL" clId="{55FE0819-704C-4110-BCB6-378BE2A949CA}" dt="2020-06-10T18:09:15.859" v="2103" actId="12788"/>
          <ac:spMkLst>
            <pc:docMk/>
            <pc:sldMk cId="1240239236" sldId="320"/>
            <ac:spMk id="3" creationId="{00000000-0000-0000-0000-000000000000}"/>
          </ac:spMkLst>
        </pc:spChg>
        <pc:spChg chg="mod">
          <ac:chgData name="Sandra Lenneville" userId="a384c902-9ace-4440-8c0d-a67beb09ab28" providerId="ADAL" clId="{55FE0819-704C-4110-BCB6-378BE2A949CA}" dt="2020-06-11T11:45:20.424" v="2318" actId="12788"/>
          <ac:spMkLst>
            <pc:docMk/>
            <pc:sldMk cId="1240239236" sldId="320"/>
            <ac:spMk id="5" creationId="{00000000-0000-0000-0000-000000000000}"/>
          </ac:spMkLst>
        </pc:spChg>
        <pc:spChg chg="add del">
          <ac:chgData name="Sandra Lenneville" userId="a384c902-9ace-4440-8c0d-a67beb09ab28" providerId="ADAL" clId="{55FE0819-704C-4110-BCB6-378BE2A949CA}" dt="2020-06-10T18:08:45.073" v="2045"/>
          <ac:spMkLst>
            <pc:docMk/>
            <pc:sldMk cId="1240239236" sldId="320"/>
            <ac:spMk id="6" creationId="{632946B5-FE29-4069-A860-1E4FB8929944}"/>
          </ac:spMkLst>
        </pc:spChg>
        <pc:spChg chg="add mod">
          <ac:chgData name="Sandra Lenneville" userId="a384c902-9ace-4440-8c0d-a67beb09ab28" providerId="ADAL" clId="{55FE0819-704C-4110-BCB6-378BE2A949CA}" dt="2020-06-10T18:09:28.960" v="2107" actId="313"/>
          <ac:spMkLst>
            <pc:docMk/>
            <pc:sldMk cId="1240239236" sldId="320"/>
            <ac:spMk id="7" creationId="{AF3ED5F3-29DB-4277-9BFC-CDC36FAD2BDD}"/>
          </ac:spMkLst>
        </pc:spChg>
        <pc:spChg chg="mod">
          <ac:chgData name="Sandra Lenneville" userId="a384c902-9ace-4440-8c0d-a67beb09ab28" providerId="ADAL" clId="{55FE0819-704C-4110-BCB6-378BE2A949CA}" dt="2020-07-14T15:23:59.093" v="2725" actId="6549"/>
          <ac:spMkLst>
            <pc:docMk/>
            <pc:sldMk cId="1240239236" sldId="320"/>
            <ac:spMk id="8" creationId="{00000000-0000-0000-0000-000000000000}"/>
          </ac:spMkLst>
        </pc:spChg>
      </pc:sldChg>
      <pc:sldChg chg="addSp delSp modSp">
        <pc:chgData name="Sandra Lenneville" userId="a384c902-9ace-4440-8c0d-a67beb09ab28" providerId="ADAL" clId="{55FE0819-704C-4110-BCB6-378BE2A949CA}" dt="2020-06-16T02:21:36.811" v="2525" actId="478"/>
        <pc:sldMkLst>
          <pc:docMk/>
          <pc:sldMk cId="3575993841" sldId="363"/>
        </pc:sldMkLst>
        <pc:spChg chg="del mod">
          <ac:chgData name="Sandra Lenneville" userId="a384c902-9ace-4440-8c0d-a67beb09ab28" providerId="ADAL" clId="{55FE0819-704C-4110-BCB6-378BE2A949CA}" dt="2020-06-10T16:55:48.852" v="775" actId="478"/>
          <ac:spMkLst>
            <pc:docMk/>
            <pc:sldMk cId="3575993841" sldId="363"/>
            <ac:spMk id="3" creationId="{00000000-0000-0000-0000-000000000000}"/>
          </ac:spMkLst>
        </pc:spChg>
        <pc:spChg chg="mod">
          <ac:chgData name="Sandra Lenneville" userId="a384c902-9ace-4440-8c0d-a67beb09ab28" providerId="ADAL" clId="{55FE0819-704C-4110-BCB6-378BE2A949CA}" dt="2020-06-10T17:08:47.919" v="859" actId="207"/>
          <ac:spMkLst>
            <pc:docMk/>
            <pc:sldMk cId="3575993841" sldId="363"/>
            <ac:spMk id="4" creationId="{00000000-0000-0000-0000-000000000000}"/>
          </ac:spMkLst>
        </pc:spChg>
        <pc:spChg chg="del mod">
          <ac:chgData name="Sandra Lenneville" userId="a384c902-9ace-4440-8c0d-a67beb09ab28" providerId="ADAL" clId="{55FE0819-704C-4110-BCB6-378BE2A949CA}" dt="2020-06-10T16:54:46.804" v="756" actId="478"/>
          <ac:spMkLst>
            <pc:docMk/>
            <pc:sldMk cId="3575993841" sldId="363"/>
            <ac:spMk id="5" creationId="{00000000-0000-0000-0000-000000000000}"/>
          </ac:spMkLst>
        </pc:spChg>
        <pc:spChg chg="add">
          <ac:chgData name="Sandra Lenneville" userId="a384c902-9ace-4440-8c0d-a67beb09ab28" providerId="ADAL" clId="{55FE0819-704C-4110-BCB6-378BE2A949CA}" dt="2020-06-10T16:52:41.074" v="741"/>
          <ac:spMkLst>
            <pc:docMk/>
            <pc:sldMk cId="3575993841" sldId="363"/>
            <ac:spMk id="6" creationId="{6F6B44EA-2DE8-4953-A6C6-6B68FA8D5BC5}"/>
          </ac:spMkLst>
        </pc:spChg>
        <pc:spChg chg="add mod">
          <ac:chgData name="Sandra Lenneville" userId="a384c902-9ace-4440-8c0d-a67beb09ab28" providerId="ADAL" clId="{55FE0819-704C-4110-BCB6-378BE2A949CA}" dt="2020-06-10T17:11:44.551" v="923" actId="1037"/>
          <ac:spMkLst>
            <pc:docMk/>
            <pc:sldMk cId="3575993841" sldId="363"/>
            <ac:spMk id="9" creationId="{B2620629-6492-4905-B461-408F5FA96B1F}"/>
          </ac:spMkLst>
        </pc:spChg>
        <pc:spChg chg="add mod">
          <ac:chgData name="Sandra Lenneville" userId="a384c902-9ace-4440-8c0d-a67beb09ab28" providerId="ADAL" clId="{55FE0819-704C-4110-BCB6-378BE2A949CA}" dt="2020-06-11T11:18:54.798" v="2173" actId="20577"/>
          <ac:spMkLst>
            <pc:docMk/>
            <pc:sldMk cId="3575993841" sldId="363"/>
            <ac:spMk id="10" creationId="{A3B40E60-7D2E-43A0-A7BA-79E30D4B130C}"/>
          </ac:spMkLst>
        </pc:spChg>
        <pc:spChg chg="add del mod">
          <ac:chgData name="Sandra Lenneville" userId="a384c902-9ace-4440-8c0d-a67beb09ab28" providerId="ADAL" clId="{55FE0819-704C-4110-BCB6-378BE2A949CA}" dt="2020-06-16T02:21:36.811" v="2525" actId="478"/>
          <ac:spMkLst>
            <pc:docMk/>
            <pc:sldMk cId="3575993841" sldId="363"/>
            <ac:spMk id="11" creationId="{9F6EEB82-621E-4F99-A161-3C0843862E20}"/>
          </ac:spMkLst>
        </pc:spChg>
        <pc:graphicFrameChg chg="add del">
          <ac:chgData name="Sandra Lenneville" userId="a384c902-9ace-4440-8c0d-a67beb09ab28" providerId="ADAL" clId="{55FE0819-704C-4110-BCB6-378BE2A949CA}" dt="2020-06-10T16:52:59.517" v="743"/>
          <ac:graphicFrameMkLst>
            <pc:docMk/>
            <pc:sldMk cId="3575993841" sldId="363"/>
            <ac:graphicFrameMk id="7" creationId="{34C66BC3-4C41-45EE-B623-B477FCBB657A}"/>
          </ac:graphicFrameMkLst>
        </pc:graphicFrameChg>
        <pc:graphicFrameChg chg="add mod">
          <ac:chgData name="Sandra Lenneville" userId="a384c902-9ace-4440-8c0d-a67beb09ab28" providerId="ADAL" clId="{55FE0819-704C-4110-BCB6-378BE2A949CA}" dt="2020-06-10T17:10:46.132" v="904" actId="2085"/>
          <ac:graphicFrameMkLst>
            <pc:docMk/>
            <pc:sldMk cId="3575993841" sldId="363"/>
            <ac:graphicFrameMk id="8" creationId="{3725196F-44B5-43D2-82DA-F3EAB8EF52E5}"/>
          </ac:graphicFrameMkLst>
        </pc:graphicFrameChg>
      </pc:sldChg>
      <pc:sldChg chg="del">
        <pc:chgData name="Sandra Lenneville" userId="a384c902-9ace-4440-8c0d-a67beb09ab28" providerId="ADAL" clId="{55FE0819-704C-4110-BCB6-378BE2A949CA}" dt="2020-06-10T18:10:20.393" v="2113" actId="2696"/>
        <pc:sldMkLst>
          <pc:docMk/>
          <pc:sldMk cId="3365356004" sldId="368"/>
        </pc:sldMkLst>
      </pc:sldChg>
      <pc:sldChg chg="add del ord">
        <pc:chgData name="Sandra Lenneville" userId="a384c902-9ace-4440-8c0d-a67beb09ab28" providerId="ADAL" clId="{55FE0819-704C-4110-BCB6-378BE2A949CA}" dt="2020-06-10T18:14:13.822" v="2161" actId="2696"/>
        <pc:sldMkLst>
          <pc:docMk/>
          <pc:sldMk cId="2221653611" sldId="375"/>
        </pc:sldMkLst>
      </pc:sldChg>
      <pc:sldChg chg="del">
        <pc:chgData name="Sandra Lenneville" userId="a384c902-9ace-4440-8c0d-a67beb09ab28" providerId="ADAL" clId="{55FE0819-704C-4110-BCB6-378BE2A949CA}" dt="2020-06-09T20:36:42.110" v="2" actId="2696"/>
        <pc:sldMkLst>
          <pc:docMk/>
          <pc:sldMk cId="2762245475" sldId="377"/>
        </pc:sldMkLst>
      </pc:sldChg>
      <pc:sldChg chg="del">
        <pc:chgData name="Sandra Lenneville" userId="a384c902-9ace-4440-8c0d-a67beb09ab28" providerId="ADAL" clId="{55FE0819-704C-4110-BCB6-378BE2A949CA}" dt="2020-06-10T15:11:16.425" v="146" actId="2696"/>
        <pc:sldMkLst>
          <pc:docMk/>
          <pc:sldMk cId="3673939172" sldId="378"/>
        </pc:sldMkLst>
      </pc:sldChg>
      <pc:sldChg chg="modAnim">
        <pc:chgData name="Sandra Lenneville" userId="a384c902-9ace-4440-8c0d-a67beb09ab28" providerId="ADAL" clId="{55FE0819-704C-4110-BCB6-378BE2A949CA}" dt="2020-06-11T11:46:35.663" v="2326"/>
        <pc:sldMkLst>
          <pc:docMk/>
          <pc:sldMk cId="2500138202" sldId="383"/>
        </pc:sldMkLst>
      </pc:sldChg>
      <pc:sldChg chg="addSp delSp modSp delAnim modAnim">
        <pc:chgData name="Sandra Lenneville" userId="a384c902-9ace-4440-8c0d-a67beb09ab28" providerId="ADAL" clId="{55FE0819-704C-4110-BCB6-378BE2A949CA}" dt="2020-08-05T19:14:52.052" v="2731" actId="478"/>
        <pc:sldMkLst>
          <pc:docMk/>
          <pc:sldMk cId="2957612504" sldId="384"/>
        </pc:sldMkLst>
        <pc:spChg chg="add del">
          <ac:chgData name="Sandra Lenneville" userId="a384c902-9ace-4440-8c0d-a67beb09ab28" providerId="ADAL" clId="{55FE0819-704C-4110-BCB6-378BE2A949CA}" dt="2020-08-05T19:14:39.972" v="2727"/>
          <ac:spMkLst>
            <pc:docMk/>
            <pc:sldMk cId="2957612504" sldId="384"/>
            <ac:spMk id="3" creationId="{C6B0BCD3-79D9-4B86-B050-0DB921EF065D}"/>
          </ac:spMkLst>
        </pc:spChg>
        <pc:spChg chg="add del">
          <ac:chgData name="Sandra Lenneville" userId="a384c902-9ace-4440-8c0d-a67beb09ab28" providerId="ADAL" clId="{55FE0819-704C-4110-BCB6-378BE2A949CA}" dt="2020-08-05T19:14:44.149" v="2729"/>
          <ac:spMkLst>
            <pc:docMk/>
            <pc:sldMk cId="2957612504" sldId="384"/>
            <ac:spMk id="4" creationId="{0FFB5719-80B1-432C-8B63-D1A96F4FB335}"/>
          </ac:spMkLst>
        </pc:spChg>
        <pc:spChg chg="add mod">
          <ac:chgData name="Sandra Lenneville" userId="a384c902-9ace-4440-8c0d-a67beb09ab28" providerId="ADAL" clId="{55FE0819-704C-4110-BCB6-378BE2A949CA}" dt="2020-08-05T19:14:52.052" v="2731" actId="478"/>
          <ac:spMkLst>
            <pc:docMk/>
            <pc:sldMk cId="2957612504" sldId="384"/>
            <ac:spMk id="6" creationId="{7880F57B-873A-4138-A2F1-1879D08AE1FD}"/>
          </ac:spMkLst>
        </pc:spChg>
        <pc:spChg chg="del">
          <ac:chgData name="Sandra Lenneville" userId="a384c902-9ace-4440-8c0d-a67beb09ab28" providerId="ADAL" clId="{55FE0819-704C-4110-BCB6-378BE2A949CA}" dt="2020-08-05T19:14:52.052" v="2731" actId="478"/>
          <ac:spMkLst>
            <pc:docMk/>
            <pc:sldMk cId="2957612504" sldId="384"/>
            <ac:spMk id="12" creationId="{00000000-0000-0000-0000-000000000000}"/>
          </ac:spMkLst>
        </pc:spChg>
      </pc:sldChg>
      <pc:sldChg chg="del">
        <pc:chgData name="Sandra Lenneville" userId="a384c902-9ace-4440-8c0d-a67beb09ab28" providerId="ADAL" clId="{55FE0819-704C-4110-BCB6-378BE2A949CA}" dt="2020-06-09T20:36:42.322" v="4" actId="2696"/>
        <pc:sldMkLst>
          <pc:docMk/>
          <pc:sldMk cId="2763698669" sldId="389"/>
        </pc:sldMkLst>
      </pc:sldChg>
      <pc:sldChg chg="del">
        <pc:chgData name="Sandra Lenneville" userId="a384c902-9ace-4440-8c0d-a67beb09ab28" providerId="ADAL" clId="{55FE0819-704C-4110-BCB6-378BE2A949CA}" dt="2020-06-09T20:36:53.143" v="8" actId="2696"/>
        <pc:sldMkLst>
          <pc:docMk/>
          <pc:sldMk cId="549437369" sldId="390"/>
        </pc:sldMkLst>
      </pc:sldChg>
      <pc:sldChg chg="del">
        <pc:chgData name="Sandra Lenneville" userId="a384c902-9ace-4440-8c0d-a67beb09ab28" providerId="ADAL" clId="{55FE0819-704C-4110-BCB6-378BE2A949CA}" dt="2020-06-10T18:10:19.600" v="2110" actId="2696"/>
        <pc:sldMkLst>
          <pc:docMk/>
          <pc:sldMk cId="2534182670" sldId="391"/>
        </pc:sldMkLst>
      </pc:sldChg>
      <pc:sldChg chg="del">
        <pc:chgData name="Sandra Lenneville" userId="a384c902-9ace-4440-8c0d-a67beb09ab28" providerId="ADAL" clId="{55FE0819-704C-4110-BCB6-378BE2A949CA}" dt="2020-06-09T20:36:53.189" v="9" actId="2696"/>
        <pc:sldMkLst>
          <pc:docMk/>
          <pc:sldMk cId="122371719" sldId="398"/>
        </pc:sldMkLst>
      </pc:sldChg>
      <pc:sldChg chg="del">
        <pc:chgData name="Sandra Lenneville" userId="a384c902-9ace-4440-8c0d-a67beb09ab28" providerId="ADAL" clId="{55FE0819-704C-4110-BCB6-378BE2A949CA}" dt="2020-06-09T20:36:53.241" v="10" actId="2696"/>
        <pc:sldMkLst>
          <pc:docMk/>
          <pc:sldMk cId="1904939770" sldId="399"/>
        </pc:sldMkLst>
      </pc:sldChg>
      <pc:sldChg chg="del">
        <pc:chgData name="Sandra Lenneville" userId="a384c902-9ace-4440-8c0d-a67beb09ab28" providerId="ADAL" clId="{55FE0819-704C-4110-BCB6-378BE2A949CA}" dt="2020-06-09T20:36:53.318" v="11" actId="2696"/>
        <pc:sldMkLst>
          <pc:docMk/>
          <pc:sldMk cId="3044791715" sldId="400"/>
        </pc:sldMkLst>
      </pc:sldChg>
      <pc:sldChg chg="del">
        <pc:chgData name="Sandra Lenneville" userId="a384c902-9ace-4440-8c0d-a67beb09ab28" providerId="ADAL" clId="{55FE0819-704C-4110-BCB6-378BE2A949CA}" dt="2020-06-09T20:36:53.368" v="12" actId="2696"/>
        <pc:sldMkLst>
          <pc:docMk/>
          <pc:sldMk cId="872212251" sldId="401"/>
        </pc:sldMkLst>
      </pc:sldChg>
      <pc:sldChg chg="del">
        <pc:chgData name="Sandra Lenneville" userId="a384c902-9ace-4440-8c0d-a67beb09ab28" providerId="ADAL" clId="{55FE0819-704C-4110-BCB6-378BE2A949CA}" dt="2020-06-10T18:10:19.880" v="2111" actId="2696"/>
        <pc:sldMkLst>
          <pc:docMk/>
          <pc:sldMk cId="1807437732" sldId="402"/>
        </pc:sldMkLst>
      </pc:sldChg>
      <pc:sldChg chg="del">
        <pc:chgData name="Sandra Lenneville" userId="a384c902-9ace-4440-8c0d-a67beb09ab28" providerId="ADAL" clId="{55FE0819-704C-4110-BCB6-378BE2A949CA}" dt="2020-06-09T20:36:53.409" v="13" actId="2696"/>
        <pc:sldMkLst>
          <pc:docMk/>
          <pc:sldMk cId="533852554" sldId="404"/>
        </pc:sldMkLst>
      </pc:sldChg>
      <pc:sldChg chg="del">
        <pc:chgData name="Sandra Lenneville" userId="a384c902-9ace-4440-8c0d-a67beb09ab28" providerId="ADAL" clId="{55FE0819-704C-4110-BCB6-378BE2A949CA}" dt="2020-06-09T20:36:41.970" v="0" actId="2696"/>
        <pc:sldMkLst>
          <pc:docMk/>
          <pc:sldMk cId="1353225648" sldId="405"/>
        </pc:sldMkLst>
      </pc:sldChg>
      <pc:sldChg chg="modSp del">
        <pc:chgData name="Sandra Lenneville" userId="a384c902-9ace-4440-8c0d-a67beb09ab28" providerId="ADAL" clId="{55FE0819-704C-4110-BCB6-378BE2A949CA}" dt="2020-06-10T18:14:16.118" v="2163" actId="2696"/>
        <pc:sldMkLst>
          <pc:docMk/>
          <pc:sldMk cId="2434463683" sldId="406"/>
        </pc:sldMkLst>
        <pc:spChg chg="mod">
          <ac:chgData name="Sandra Lenneville" userId="a384c902-9ace-4440-8c0d-a67beb09ab28" providerId="ADAL" clId="{55FE0819-704C-4110-BCB6-378BE2A949CA}" dt="2020-06-10T15:04:09.311" v="24" actId="20577"/>
          <ac:spMkLst>
            <pc:docMk/>
            <pc:sldMk cId="2434463683" sldId="406"/>
            <ac:spMk id="2" creationId="{D3B3A9BC-D59E-4786-A5B2-0459E9A5A93A}"/>
          </ac:spMkLst>
        </pc:spChg>
      </pc:sldChg>
      <pc:sldChg chg="add del">
        <pc:chgData name="Sandra Lenneville" userId="a384c902-9ace-4440-8c0d-a67beb09ab28" providerId="ADAL" clId="{55FE0819-704C-4110-BCB6-378BE2A949CA}" dt="2020-06-10T18:10:17.492" v="2109" actId="2696"/>
        <pc:sldMkLst>
          <pc:docMk/>
          <pc:sldMk cId="1995292871" sldId="407"/>
        </pc:sldMkLst>
      </pc:sldChg>
      <pc:sldChg chg="delSp modSp del">
        <pc:chgData name="Sandra Lenneville" userId="a384c902-9ace-4440-8c0d-a67beb09ab28" providerId="ADAL" clId="{55FE0819-704C-4110-BCB6-378BE2A949CA}" dt="2020-06-10T18:09:36.151" v="2108" actId="2696"/>
        <pc:sldMkLst>
          <pc:docMk/>
          <pc:sldMk cId="167313675" sldId="408"/>
        </pc:sldMkLst>
        <pc:spChg chg="mod">
          <ac:chgData name="Sandra Lenneville" userId="a384c902-9ace-4440-8c0d-a67beb09ab28" providerId="ADAL" clId="{55FE0819-704C-4110-BCB6-378BE2A949CA}" dt="2020-06-10T18:00:41.181" v="1638" actId="6549"/>
          <ac:spMkLst>
            <pc:docMk/>
            <pc:sldMk cId="167313675" sldId="408"/>
            <ac:spMk id="2" creationId="{1CD2BE35-24DD-4094-9D0A-2504310F7CC2}"/>
          </ac:spMkLst>
        </pc:spChg>
        <pc:spChg chg="mod">
          <ac:chgData name="Sandra Lenneville" userId="a384c902-9ace-4440-8c0d-a67beb09ab28" providerId="ADAL" clId="{55FE0819-704C-4110-BCB6-378BE2A949CA}" dt="2020-06-10T18:07:49.991" v="2043" actId="27636"/>
          <ac:spMkLst>
            <pc:docMk/>
            <pc:sldMk cId="167313675" sldId="408"/>
            <ac:spMk id="3" creationId="{BD3515AE-4CA4-4985-9611-3A175BB8EBD6}"/>
          </ac:spMkLst>
        </pc:spChg>
        <pc:spChg chg="del">
          <ac:chgData name="Sandra Lenneville" userId="a384c902-9ace-4440-8c0d-a67beb09ab28" providerId="ADAL" clId="{55FE0819-704C-4110-BCB6-378BE2A949CA}" dt="2020-06-10T18:07:13.695" v="1945" actId="478"/>
          <ac:spMkLst>
            <pc:docMk/>
            <pc:sldMk cId="167313675" sldId="408"/>
            <ac:spMk id="4" creationId="{5CA7DD9F-1C5A-4627-9749-71B1D3832637}"/>
          </ac:spMkLst>
        </pc:spChg>
        <pc:spChg chg="del">
          <ac:chgData name="Sandra Lenneville" userId="a384c902-9ace-4440-8c0d-a67beb09ab28" providerId="ADAL" clId="{55FE0819-704C-4110-BCB6-378BE2A949CA}" dt="2020-06-10T18:07:11.073" v="1944" actId="478"/>
          <ac:spMkLst>
            <pc:docMk/>
            <pc:sldMk cId="167313675" sldId="408"/>
            <ac:spMk id="5" creationId="{DEDB7F48-0BFC-4B48-A741-F7244228FE05}"/>
          </ac:spMkLst>
        </pc:spChg>
      </pc:sldChg>
      <pc:sldChg chg="del">
        <pc:chgData name="Sandra Lenneville" userId="a384c902-9ace-4440-8c0d-a67beb09ab28" providerId="ADAL" clId="{55FE0819-704C-4110-BCB6-378BE2A949CA}" dt="2020-06-10T15:13:41.658" v="174" actId="2696"/>
        <pc:sldMkLst>
          <pc:docMk/>
          <pc:sldMk cId="390237574" sldId="409"/>
        </pc:sldMkLst>
      </pc:sldChg>
      <pc:sldChg chg="delSp modSp add delAnim">
        <pc:chgData name="Sandra Lenneville" userId="a384c902-9ace-4440-8c0d-a67beb09ab28" providerId="ADAL" clId="{55FE0819-704C-4110-BCB6-378BE2A949CA}" dt="2020-07-14T15:23:01.309" v="2724" actId="1076"/>
        <pc:sldMkLst>
          <pc:docMk/>
          <pc:sldMk cId="3816184203" sldId="409"/>
        </pc:sldMkLst>
        <pc:spChg chg="mod">
          <ac:chgData name="Sandra Lenneville" userId="a384c902-9ace-4440-8c0d-a67beb09ab28" providerId="ADAL" clId="{55FE0819-704C-4110-BCB6-378BE2A949CA}" dt="2020-07-14T15:22:47.757" v="2719" actId="6549"/>
          <ac:spMkLst>
            <pc:docMk/>
            <pc:sldMk cId="3816184203" sldId="409"/>
            <ac:spMk id="10" creationId="{7E62741D-C430-48B9-A0BE-68BDBC24927C}"/>
          </ac:spMkLst>
        </pc:spChg>
        <pc:spChg chg="mod">
          <ac:chgData name="Sandra Lenneville" userId="a384c902-9ace-4440-8c0d-a67beb09ab28" providerId="ADAL" clId="{55FE0819-704C-4110-BCB6-378BE2A949CA}" dt="2020-07-14T15:22:50.302" v="2720" actId="6549"/>
          <ac:spMkLst>
            <pc:docMk/>
            <pc:sldMk cId="3816184203" sldId="409"/>
            <ac:spMk id="11" creationId="{7A286A33-9ACE-4451-98CF-FBF269EB340E}"/>
          </ac:spMkLst>
        </pc:spChg>
        <pc:spChg chg="mod">
          <ac:chgData name="Sandra Lenneville" userId="a384c902-9ace-4440-8c0d-a67beb09ab28" providerId="ADAL" clId="{55FE0819-704C-4110-BCB6-378BE2A949CA}" dt="2020-07-14T15:23:01.309" v="2724" actId="1076"/>
          <ac:spMkLst>
            <pc:docMk/>
            <pc:sldMk cId="3816184203" sldId="409"/>
            <ac:spMk id="13" creationId="{946FA4BA-92E4-4786-A429-9EF931D9B9DB}"/>
          </ac:spMkLst>
        </pc:spChg>
        <pc:spChg chg="del mod">
          <ac:chgData name="Sandra Lenneville" userId="a384c902-9ace-4440-8c0d-a67beb09ab28" providerId="ADAL" clId="{55FE0819-704C-4110-BCB6-378BE2A949CA}" dt="2020-06-29T15:00:53.885" v="2598" actId="478"/>
          <ac:spMkLst>
            <pc:docMk/>
            <pc:sldMk cId="3816184203" sldId="409"/>
            <ac:spMk id="17" creationId="{078E0705-19B3-499E-BADF-694272A36785}"/>
          </ac:spMkLst>
        </pc:spChg>
        <pc:spChg chg="del mod">
          <ac:chgData name="Sandra Lenneville" userId="a384c902-9ace-4440-8c0d-a67beb09ab28" providerId="ADAL" clId="{55FE0819-704C-4110-BCB6-378BE2A949CA}" dt="2020-06-29T15:00:43.318" v="2594" actId="478"/>
          <ac:spMkLst>
            <pc:docMk/>
            <pc:sldMk cId="3816184203" sldId="409"/>
            <ac:spMk id="21" creationId="{58CAFA4E-2764-4828-85A3-57FC7C2EF541}"/>
          </ac:spMkLst>
        </pc:spChg>
        <pc:spChg chg="del mod">
          <ac:chgData name="Sandra Lenneville" userId="a384c902-9ace-4440-8c0d-a67beb09ab28" providerId="ADAL" clId="{55FE0819-704C-4110-BCB6-378BE2A949CA}" dt="2020-06-29T15:00:59.139" v="2600" actId="478"/>
          <ac:spMkLst>
            <pc:docMk/>
            <pc:sldMk cId="3816184203" sldId="409"/>
            <ac:spMk id="22" creationId="{914878CA-4C3D-4C8D-9320-73A9A3BDA5E4}"/>
          </ac:spMkLst>
        </pc:spChg>
        <pc:grpChg chg="del">
          <ac:chgData name="Sandra Lenneville" userId="a384c902-9ace-4440-8c0d-a67beb09ab28" providerId="ADAL" clId="{55FE0819-704C-4110-BCB6-378BE2A949CA}" dt="2020-06-29T15:01:02.785" v="2601" actId="478"/>
          <ac:grpSpMkLst>
            <pc:docMk/>
            <pc:sldMk cId="3816184203" sldId="409"/>
            <ac:grpSpMk id="4" creationId="{D53E3E76-007B-4193-BE98-53DA324F5905}"/>
          </ac:grpSpMkLst>
        </pc:grpChg>
        <pc:grpChg chg="mod">
          <ac:chgData name="Sandra Lenneville" userId="a384c902-9ace-4440-8c0d-a67beb09ab28" providerId="ADAL" clId="{55FE0819-704C-4110-BCB6-378BE2A949CA}" dt="2020-07-14T15:22:56.033" v="2722" actId="1076"/>
          <ac:grpSpMkLst>
            <pc:docMk/>
            <pc:sldMk cId="3816184203" sldId="409"/>
            <ac:grpSpMk id="14" creationId="{42DCF237-7D54-4C1B-8009-5B2C810F069F}"/>
          </ac:grpSpMkLst>
        </pc:grpChg>
        <pc:grpChg chg="mod topLvl">
          <ac:chgData name="Sandra Lenneville" userId="a384c902-9ace-4440-8c0d-a67beb09ab28" providerId="ADAL" clId="{55FE0819-704C-4110-BCB6-378BE2A949CA}" dt="2020-07-14T15:22:46.338" v="2718" actId="1076"/>
          <ac:grpSpMkLst>
            <pc:docMk/>
            <pc:sldMk cId="3816184203" sldId="409"/>
            <ac:grpSpMk id="15" creationId="{F7F88E9F-1CDF-484D-B529-6DFF5E8072BD}"/>
          </ac:grpSpMkLst>
        </pc:grpChg>
        <pc:cxnChg chg="del mod">
          <ac:chgData name="Sandra Lenneville" userId="a384c902-9ace-4440-8c0d-a67beb09ab28" providerId="ADAL" clId="{55FE0819-704C-4110-BCB6-378BE2A949CA}" dt="2020-06-29T15:00:46.953" v="2595" actId="478"/>
          <ac:cxnSpMkLst>
            <pc:docMk/>
            <pc:sldMk cId="3816184203" sldId="409"/>
            <ac:cxnSpMk id="5" creationId="{0687F657-9A2F-4A01-9234-ACB7E7057D28}"/>
          </ac:cxnSpMkLst>
        </pc:cxnChg>
        <pc:cxnChg chg="del">
          <ac:chgData name="Sandra Lenneville" userId="a384c902-9ace-4440-8c0d-a67beb09ab28" providerId="ADAL" clId="{55FE0819-704C-4110-BCB6-378BE2A949CA}" dt="2020-06-29T15:00:49.753" v="2596" actId="478"/>
          <ac:cxnSpMkLst>
            <pc:docMk/>
            <pc:sldMk cId="3816184203" sldId="409"/>
            <ac:cxnSpMk id="23" creationId="{A1E5ED1C-3AB0-47C8-AF24-632676F7459F}"/>
          </ac:cxnSpMkLst>
        </pc:cxnChg>
        <pc:cxnChg chg="del topLvl">
          <ac:chgData name="Sandra Lenneville" userId="a384c902-9ace-4440-8c0d-a67beb09ab28" providerId="ADAL" clId="{55FE0819-704C-4110-BCB6-378BE2A949CA}" dt="2020-06-29T15:01:02.785" v="2601" actId="478"/>
          <ac:cxnSpMkLst>
            <pc:docMk/>
            <pc:sldMk cId="3816184203" sldId="409"/>
            <ac:cxnSpMk id="24" creationId="{1C1FD1EA-727A-4309-A4AF-C61CEF741710}"/>
          </ac:cxnSpMkLst>
        </pc:cxnChg>
      </pc:sldChg>
      <pc:sldChg chg="del">
        <pc:chgData name="Sandra Lenneville" userId="a384c902-9ace-4440-8c0d-a67beb09ab28" providerId="ADAL" clId="{55FE0819-704C-4110-BCB6-378BE2A949CA}" dt="2020-06-10T15:13:50.941" v="176" actId="2696"/>
        <pc:sldMkLst>
          <pc:docMk/>
          <pc:sldMk cId="4145470712" sldId="410"/>
        </pc:sldMkLst>
      </pc:sldChg>
      <pc:sldChg chg="add del">
        <pc:chgData name="Sandra Lenneville" userId="a384c902-9ace-4440-8c0d-a67beb09ab28" providerId="ADAL" clId="{55FE0819-704C-4110-BCB6-378BE2A949CA}" dt="2020-06-09T20:37:29.456" v="20" actId="2696"/>
        <pc:sldMkLst>
          <pc:docMk/>
          <pc:sldMk cId="1671714095" sldId="411"/>
        </pc:sldMkLst>
      </pc:sldChg>
      <pc:sldChg chg="addSp modSp add del">
        <pc:chgData name="Sandra Lenneville" userId="a384c902-9ace-4440-8c0d-a67beb09ab28" providerId="ADAL" clId="{55FE0819-704C-4110-BCB6-378BE2A949CA}" dt="2020-06-10T18:10:20.647" v="2114" actId="2696"/>
        <pc:sldMkLst>
          <pc:docMk/>
          <pc:sldMk cId="2021471139" sldId="411"/>
        </pc:sldMkLst>
        <pc:picChg chg="add mod">
          <ac:chgData name="Sandra Lenneville" userId="a384c902-9ace-4440-8c0d-a67beb09ab28" providerId="ADAL" clId="{55FE0819-704C-4110-BCB6-378BE2A949CA}" dt="2020-06-09T20:37:43.142" v="23" actId="1076"/>
          <ac:picMkLst>
            <pc:docMk/>
            <pc:sldMk cId="2021471139" sldId="411"/>
            <ac:picMk id="8" creationId="{B1B1FF1B-4321-4632-A124-AE3A7689A788}"/>
          </ac:picMkLst>
        </pc:picChg>
      </pc:sldChg>
      <pc:sldChg chg="addSp delSp modSp add delAnim modAnim">
        <pc:chgData name="Sandra Lenneville" userId="a384c902-9ace-4440-8c0d-a67beb09ab28" providerId="ADAL" clId="{55FE0819-704C-4110-BCB6-378BE2A949CA}" dt="2020-07-14T15:11:57.159" v="2713" actId="20577"/>
        <pc:sldMkLst>
          <pc:docMk/>
          <pc:sldMk cId="2016176384" sldId="412"/>
        </pc:sldMkLst>
        <pc:spChg chg="mod">
          <ac:chgData name="Sandra Lenneville" userId="a384c902-9ace-4440-8c0d-a67beb09ab28" providerId="ADAL" clId="{55FE0819-704C-4110-BCB6-378BE2A949CA}" dt="2020-07-14T15:01:00.642" v="2649" actId="20577"/>
          <ac:spMkLst>
            <pc:docMk/>
            <pc:sldMk cId="2016176384" sldId="412"/>
            <ac:spMk id="2" creationId="{461D1AB1-02D5-47B7-AD08-7BED56A63BEE}"/>
          </ac:spMkLst>
        </pc:spChg>
        <pc:spChg chg="del mod">
          <ac:chgData name="Sandra Lenneville" userId="a384c902-9ace-4440-8c0d-a67beb09ab28" providerId="ADAL" clId="{55FE0819-704C-4110-BCB6-378BE2A949CA}" dt="2020-06-16T02:22:47.072" v="2532" actId="478"/>
          <ac:spMkLst>
            <pc:docMk/>
            <pc:sldMk cId="2016176384" sldId="412"/>
            <ac:spMk id="3" creationId="{9DC2E714-0BEA-4E04-B022-D8C93AB88F49}"/>
          </ac:spMkLst>
        </pc:spChg>
        <pc:spChg chg="del mod">
          <ac:chgData name="Sandra Lenneville" userId="a384c902-9ace-4440-8c0d-a67beb09ab28" providerId="ADAL" clId="{55FE0819-704C-4110-BCB6-378BE2A949CA}" dt="2020-06-16T02:22:57.633" v="2536" actId="478"/>
          <ac:spMkLst>
            <pc:docMk/>
            <pc:sldMk cId="2016176384" sldId="412"/>
            <ac:spMk id="4" creationId="{B14F2441-643A-4210-87BA-DC5D90CCB5DA}"/>
          </ac:spMkLst>
        </pc:spChg>
        <pc:spChg chg="del mod">
          <ac:chgData name="Sandra Lenneville" userId="a384c902-9ace-4440-8c0d-a67beb09ab28" providerId="ADAL" clId="{55FE0819-704C-4110-BCB6-378BE2A949CA}" dt="2020-06-16T02:22:51.791" v="2534" actId="478"/>
          <ac:spMkLst>
            <pc:docMk/>
            <pc:sldMk cId="2016176384" sldId="412"/>
            <ac:spMk id="5" creationId="{B47290C7-7634-47AD-B14D-2DE6897F136F}"/>
          </ac:spMkLst>
        </pc:spChg>
        <pc:spChg chg="add mod">
          <ac:chgData name="Sandra Lenneville" userId="a384c902-9ace-4440-8c0d-a67beb09ab28" providerId="ADAL" clId="{55FE0819-704C-4110-BCB6-378BE2A949CA}" dt="2020-07-14T15:11:57.159" v="2713" actId="20577"/>
          <ac:spMkLst>
            <pc:docMk/>
            <pc:sldMk cId="2016176384" sldId="412"/>
            <ac:spMk id="7" creationId="{FA4D1D63-1796-40BC-959E-EC971A11136D}"/>
          </ac:spMkLst>
        </pc:spChg>
      </pc:sldChg>
      <pc:sldChg chg="addSp delSp modSp add del ord">
        <pc:chgData name="Sandra Lenneville" userId="a384c902-9ace-4440-8c0d-a67beb09ab28" providerId="ADAL" clId="{55FE0819-704C-4110-BCB6-378BE2A949CA}" dt="2020-06-10T15:28:35.079" v="393" actId="2696"/>
        <pc:sldMkLst>
          <pc:docMk/>
          <pc:sldMk cId="1557528259" sldId="413"/>
        </pc:sldMkLst>
        <pc:spChg chg="del">
          <ac:chgData name="Sandra Lenneville" userId="a384c902-9ace-4440-8c0d-a67beb09ab28" providerId="ADAL" clId="{55FE0819-704C-4110-BCB6-378BE2A949CA}" dt="2020-06-10T15:12:03.526" v="151"/>
          <ac:spMkLst>
            <pc:docMk/>
            <pc:sldMk cId="1557528259" sldId="413"/>
            <ac:spMk id="2" creationId="{7F9CFA79-03A3-4F7A-A63F-0EABD66351EF}"/>
          </ac:spMkLst>
        </pc:spChg>
        <pc:spChg chg="mod">
          <ac:chgData name="Sandra Lenneville" userId="a384c902-9ace-4440-8c0d-a67beb09ab28" providerId="ADAL" clId="{55FE0819-704C-4110-BCB6-378BE2A949CA}" dt="2020-06-10T15:15:33.922" v="180" actId="113"/>
          <ac:spMkLst>
            <pc:docMk/>
            <pc:sldMk cId="1557528259" sldId="413"/>
            <ac:spMk id="3" creationId="{87038D83-8586-4B2A-AF3E-EFC18A27A79E}"/>
          </ac:spMkLst>
        </pc:spChg>
        <pc:spChg chg="add mod">
          <ac:chgData name="Sandra Lenneville" userId="a384c902-9ace-4440-8c0d-a67beb09ab28" providerId="ADAL" clId="{55FE0819-704C-4110-BCB6-378BE2A949CA}" dt="2020-06-10T15:13:34.167" v="172" actId="20577"/>
          <ac:spMkLst>
            <pc:docMk/>
            <pc:sldMk cId="1557528259" sldId="413"/>
            <ac:spMk id="6" creationId="{27AF4470-4B5A-4889-B2A5-0EBB5239E4F4}"/>
          </ac:spMkLst>
        </pc:spChg>
      </pc:sldChg>
      <pc:sldChg chg="addSp delSp modSp add mod setBg modAnim">
        <pc:chgData name="Sandra Lenneville" userId="a384c902-9ace-4440-8c0d-a67beb09ab28" providerId="ADAL" clId="{55FE0819-704C-4110-BCB6-378BE2A949CA}" dt="2020-07-14T15:09:55.588" v="2684" actId="20577"/>
        <pc:sldMkLst>
          <pc:docMk/>
          <pc:sldMk cId="814776384" sldId="414"/>
        </pc:sldMkLst>
        <pc:spChg chg="mod ord">
          <ac:chgData name="Sandra Lenneville" userId="a384c902-9ace-4440-8c0d-a67beb09ab28" providerId="ADAL" clId="{55FE0819-704C-4110-BCB6-378BE2A949CA}" dt="2020-06-23T19:46:26.697" v="2581" actId="26606"/>
          <ac:spMkLst>
            <pc:docMk/>
            <pc:sldMk cId="814776384" sldId="414"/>
            <ac:spMk id="3" creationId="{87038D83-8586-4B2A-AF3E-EFC18A27A79E}"/>
          </ac:spMkLst>
        </pc:spChg>
        <pc:spChg chg="del">
          <ac:chgData name="Sandra Lenneville" userId="a384c902-9ace-4440-8c0d-a67beb09ab28" providerId="ADAL" clId="{55FE0819-704C-4110-BCB6-378BE2A949CA}" dt="2020-06-23T19:44:02.232" v="2562" actId="478"/>
          <ac:spMkLst>
            <pc:docMk/>
            <pc:sldMk cId="814776384" sldId="414"/>
            <ac:spMk id="4" creationId="{0956BDBD-26C3-4B56-92CA-014432F9AA48}"/>
          </ac:spMkLst>
        </pc:spChg>
        <pc:spChg chg="del">
          <ac:chgData name="Sandra Lenneville" userId="a384c902-9ace-4440-8c0d-a67beb09ab28" providerId="ADAL" clId="{55FE0819-704C-4110-BCB6-378BE2A949CA}" dt="2020-06-23T19:44:00.749" v="2561" actId="478"/>
          <ac:spMkLst>
            <pc:docMk/>
            <pc:sldMk cId="814776384" sldId="414"/>
            <ac:spMk id="5" creationId="{D901703D-0E39-4306-8933-A7B9CF447E21}"/>
          </ac:spMkLst>
        </pc:spChg>
        <pc:spChg chg="mod">
          <ac:chgData name="Sandra Lenneville" userId="a384c902-9ace-4440-8c0d-a67beb09ab28" providerId="ADAL" clId="{55FE0819-704C-4110-BCB6-378BE2A949CA}" dt="2020-07-14T15:09:55.588" v="2684" actId="20577"/>
          <ac:spMkLst>
            <pc:docMk/>
            <pc:sldMk cId="814776384" sldId="414"/>
            <ac:spMk id="6" creationId="{27AF4470-4B5A-4889-B2A5-0EBB5239E4F4}"/>
          </ac:spMkLst>
        </pc:spChg>
        <pc:spChg chg="add del">
          <ac:chgData name="Sandra Lenneville" userId="a384c902-9ace-4440-8c0d-a67beb09ab28" providerId="ADAL" clId="{55FE0819-704C-4110-BCB6-378BE2A949CA}" dt="2020-06-23T19:46:05.729" v="2577" actId="26606"/>
          <ac:spMkLst>
            <pc:docMk/>
            <pc:sldMk cId="814776384" sldId="414"/>
            <ac:spMk id="11" creationId="{4FCA88C2-C73C-4062-A097-8FBCE3090BEA}"/>
          </ac:spMkLst>
        </pc:spChg>
        <pc:spChg chg="add del">
          <ac:chgData name="Sandra Lenneville" userId="a384c902-9ace-4440-8c0d-a67beb09ab28" providerId="ADAL" clId="{55FE0819-704C-4110-BCB6-378BE2A949CA}" dt="2020-06-23T19:46:05.729" v="2577" actId="26606"/>
          <ac:spMkLst>
            <pc:docMk/>
            <pc:sldMk cId="814776384" sldId="414"/>
            <ac:spMk id="13" creationId="{83981C21-E132-4402-B31B-D725C1CE77D2}"/>
          </ac:spMkLst>
        </pc:spChg>
        <pc:spChg chg="add del">
          <ac:chgData name="Sandra Lenneville" userId="a384c902-9ace-4440-8c0d-a67beb09ab28" providerId="ADAL" clId="{55FE0819-704C-4110-BCB6-378BE2A949CA}" dt="2020-06-23T19:46:05.729" v="2577" actId="26606"/>
          <ac:spMkLst>
            <pc:docMk/>
            <pc:sldMk cId="814776384" sldId="414"/>
            <ac:spMk id="15" creationId="{6A685C77-4E84-486A-9AE5-F3635BE98EFB}"/>
          </ac:spMkLst>
        </pc:spChg>
        <pc:spChg chg="add del">
          <ac:chgData name="Sandra Lenneville" userId="a384c902-9ace-4440-8c0d-a67beb09ab28" providerId="ADAL" clId="{55FE0819-704C-4110-BCB6-378BE2A949CA}" dt="2020-06-23T19:46:05.729" v="2577" actId="26606"/>
          <ac:spMkLst>
            <pc:docMk/>
            <pc:sldMk cId="814776384" sldId="414"/>
            <ac:spMk id="17" creationId="{E55C1C3E-5158-47F3-8FD9-14B22C3E6EAD}"/>
          </ac:spMkLst>
        </pc:spChg>
        <pc:spChg chg="add del">
          <ac:chgData name="Sandra Lenneville" userId="a384c902-9ace-4440-8c0d-a67beb09ab28" providerId="ADAL" clId="{55FE0819-704C-4110-BCB6-378BE2A949CA}" dt="2020-06-23T19:46:14.907" v="2579" actId="26606"/>
          <ac:spMkLst>
            <pc:docMk/>
            <pc:sldMk cId="814776384" sldId="414"/>
            <ac:spMk id="19" creationId="{3C4C5769-E723-4A1E-B4F6-F6BB27AE733F}"/>
          </ac:spMkLst>
        </pc:spChg>
        <pc:spChg chg="add del">
          <ac:chgData name="Sandra Lenneville" userId="a384c902-9ace-4440-8c0d-a67beb09ab28" providerId="ADAL" clId="{55FE0819-704C-4110-BCB6-378BE2A949CA}" dt="2020-06-23T19:46:14.907" v="2579" actId="26606"/>
          <ac:spMkLst>
            <pc:docMk/>
            <pc:sldMk cId="814776384" sldId="414"/>
            <ac:spMk id="20" creationId="{E878380D-0E99-4278-9939-702074B88FAF}"/>
          </ac:spMkLst>
        </pc:spChg>
        <pc:spChg chg="add del">
          <ac:chgData name="Sandra Lenneville" userId="a384c902-9ace-4440-8c0d-a67beb09ab28" providerId="ADAL" clId="{55FE0819-704C-4110-BCB6-378BE2A949CA}" dt="2020-06-23T19:46:14.907" v="2579" actId="26606"/>
          <ac:spMkLst>
            <pc:docMk/>
            <pc:sldMk cId="814776384" sldId="414"/>
            <ac:spMk id="21" creationId="{75A92D53-A461-451B-87E6-8746F6FCEFDC}"/>
          </ac:spMkLst>
        </pc:spChg>
        <pc:spChg chg="add del">
          <ac:chgData name="Sandra Lenneville" userId="a384c902-9ace-4440-8c0d-a67beb09ab28" providerId="ADAL" clId="{55FE0819-704C-4110-BCB6-378BE2A949CA}" dt="2020-06-23T19:46:14.907" v="2579" actId="26606"/>
          <ac:spMkLst>
            <pc:docMk/>
            <pc:sldMk cId="814776384" sldId="414"/>
            <ac:spMk id="22" creationId="{F003ABC2-0D2A-42E5-9778-D9E8DBB5470E}"/>
          </ac:spMkLst>
        </pc:spChg>
        <pc:spChg chg="add del">
          <ac:chgData name="Sandra Lenneville" userId="a384c902-9ace-4440-8c0d-a67beb09ab28" providerId="ADAL" clId="{55FE0819-704C-4110-BCB6-378BE2A949CA}" dt="2020-06-23T19:46:26.697" v="2581" actId="26606"/>
          <ac:spMkLst>
            <pc:docMk/>
            <pc:sldMk cId="814776384" sldId="414"/>
            <ac:spMk id="24" creationId="{5118BA95-03E7-41B7-B442-0AF8C0A7FF68}"/>
          </ac:spMkLst>
        </pc:spChg>
        <pc:spChg chg="add del">
          <ac:chgData name="Sandra Lenneville" userId="a384c902-9ace-4440-8c0d-a67beb09ab28" providerId="ADAL" clId="{55FE0819-704C-4110-BCB6-378BE2A949CA}" dt="2020-06-23T19:46:26.697" v="2581" actId="26606"/>
          <ac:spMkLst>
            <pc:docMk/>
            <pc:sldMk cId="814776384" sldId="414"/>
            <ac:spMk id="27" creationId="{AD9B3EAD-A2B3-42C4-927C-3455E3E69EE6}"/>
          </ac:spMkLst>
        </pc:spChg>
        <pc:grpChg chg="add del">
          <ac:chgData name="Sandra Lenneville" userId="a384c902-9ace-4440-8c0d-a67beb09ab28" providerId="ADAL" clId="{55FE0819-704C-4110-BCB6-378BE2A949CA}" dt="2020-06-23T19:46:26.697" v="2581" actId="26606"/>
          <ac:grpSpMkLst>
            <pc:docMk/>
            <pc:sldMk cId="814776384" sldId="414"/>
            <ac:grpSpMk id="25" creationId="{E799C3D5-7D55-4046-808C-F290F456D6EF}"/>
          </ac:grpSpMkLst>
        </pc:grpChg>
      </pc:sldChg>
      <pc:sldChg chg="addSp delSp modSp add modAnim">
        <pc:chgData name="Sandra Lenneville" userId="a384c902-9ace-4440-8c0d-a67beb09ab28" providerId="ADAL" clId="{55FE0819-704C-4110-BCB6-378BE2A949CA}" dt="2020-07-14T15:09:50.713" v="2681" actId="20577"/>
        <pc:sldMkLst>
          <pc:docMk/>
          <pc:sldMk cId="415943991" sldId="415"/>
        </pc:sldMkLst>
        <pc:spChg chg="add mod">
          <ac:chgData name="Sandra Lenneville" userId="a384c902-9ace-4440-8c0d-a67beb09ab28" providerId="ADAL" clId="{55FE0819-704C-4110-BCB6-378BE2A949CA}" dt="2020-06-10T15:26:04.155" v="357" actId="14100"/>
          <ac:spMkLst>
            <pc:docMk/>
            <pc:sldMk cId="415943991" sldId="415"/>
            <ac:spMk id="2" creationId="{31EA9598-F7DD-4D89-B8A0-3E7F180ED3C9}"/>
          </ac:spMkLst>
        </pc:spChg>
        <pc:spChg chg="mod">
          <ac:chgData name="Sandra Lenneville" userId="a384c902-9ace-4440-8c0d-a67beb09ab28" providerId="ADAL" clId="{55FE0819-704C-4110-BCB6-378BE2A949CA}" dt="2020-06-10T15:25:01.020" v="330" actId="1035"/>
          <ac:spMkLst>
            <pc:docMk/>
            <pc:sldMk cId="415943991" sldId="415"/>
            <ac:spMk id="3" creationId="{87038D83-8586-4B2A-AF3E-EFC18A27A79E}"/>
          </ac:spMkLst>
        </pc:spChg>
        <pc:spChg chg="mod">
          <ac:chgData name="Sandra Lenneville" userId="a384c902-9ace-4440-8c0d-a67beb09ab28" providerId="ADAL" clId="{55FE0819-704C-4110-BCB6-378BE2A949CA}" dt="2020-06-10T15:35:41.487" v="605" actId="1076"/>
          <ac:spMkLst>
            <pc:docMk/>
            <pc:sldMk cId="415943991" sldId="415"/>
            <ac:spMk id="4" creationId="{0956BDBD-26C3-4B56-92CA-014432F9AA48}"/>
          </ac:spMkLst>
        </pc:spChg>
        <pc:spChg chg="del">
          <ac:chgData name="Sandra Lenneville" userId="a384c902-9ace-4440-8c0d-a67beb09ab28" providerId="ADAL" clId="{55FE0819-704C-4110-BCB6-378BE2A949CA}" dt="2020-06-10T15:27:08.581" v="360" actId="478"/>
          <ac:spMkLst>
            <pc:docMk/>
            <pc:sldMk cId="415943991" sldId="415"/>
            <ac:spMk id="5" creationId="{D901703D-0E39-4306-8933-A7B9CF447E21}"/>
          </ac:spMkLst>
        </pc:spChg>
        <pc:spChg chg="mod">
          <ac:chgData name="Sandra Lenneville" userId="a384c902-9ace-4440-8c0d-a67beb09ab28" providerId="ADAL" clId="{55FE0819-704C-4110-BCB6-378BE2A949CA}" dt="2020-07-14T15:09:50.713" v="2681" actId="20577"/>
          <ac:spMkLst>
            <pc:docMk/>
            <pc:sldMk cId="415943991" sldId="415"/>
            <ac:spMk id="6" creationId="{27AF4470-4B5A-4889-B2A5-0EBB5239E4F4}"/>
          </ac:spMkLst>
        </pc:spChg>
        <pc:spChg chg="add del mod">
          <ac:chgData name="Sandra Lenneville" userId="a384c902-9ace-4440-8c0d-a67beb09ab28" providerId="ADAL" clId="{55FE0819-704C-4110-BCB6-378BE2A949CA}" dt="2020-06-10T15:20:00.267" v="240" actId="478"/>
          <ac:spMkLst>
            <pc:docMk/>
            <pc:sldMk cId="415943991" sldId="415"/>
            <ac:spMk id="7" creationId="{8DC37C65-69DC-41FD-A0CE-FEE1C5BBE115}"/>
          </ac:spMkLst>
        </pc:spChg>
        <pc:spChg chg="add del mod">
          <ac:chgData name="Sandra Lenneville" userId="a384c902-9ace-4440-8c0d-a67beb09ab28" providerId="ADAL" clId="{55FE0819-704C-4110-BCB6-378BE2A949CA}" dt="2020-06-10T15:20:14.699" v="248" actId="478"/>
          <ac:spMkLst>
            <pc:docMk/>
            <pc:sldMk cId="415943991" sldId="415"/>
            <ac:spMk id="8" creationId="{D111A9A0-AE25-492A-AA9D-0BD165325462}"/>
          </ac:spMkLst>
        </pc:spChg>
        <pc:spChg chg="add del">
          <ac:chgData name="Sandra Lenneville" userId="a384c902-9ace-4440-8c0d-a67beb09ab28" providerId="ADAL" clId="{55FE0819-704C-4110-BCB6-378BE2A949CA}" dt="2020-06-10T15:20:07.027" v="244"/>
          <ac:spMkLst>
            <pc:docMk/>
            <pc:sldMk cId="415943991" sldId="415"/>
            <ac:spMk id="9" creationId="{42B26697-0B62-4245-9D3D-BF5B29DDE206}"/>
          </ac:spMkLst>
        </pc:spChg>
        <pc:spChg chg="add mod">
          <ac:chgData name="Sandra Lenneville" userId="a384c902-9ace-4440-8c0d-a67beb09ab28" providerId="ADAL" clId="{55FE0819-704C-4110-BCB6-378BE2A949CA}" dt="2020-06-10T15:26:11.093" v="358" actId="14100"/>
          <ac:spMkLst>
            <pc:docMk/>
            <pc:sldMk cId="415943991" sldId="415"/>
            <ac:spMk id="10" creationId="{CFA29F1A-6A0A-4464-BD0A-61F51F9F847C}"/>
          </ac:spMkLst>
        </pc:spChg>
        <pc:spChg chg="add mod">
          <ac:chgData name="Sandra Lenneville" userId="a384c902-9ace-4440-8c0d-a67beb09ab28" providerId="ADAL" clId="{55FE0819-704C-4110-BCB6-378BE2A949CA}" dt="2020-06-10T15:36:21.766" v="621" actId="1035"/>
          <ac:spMkLst>
            <pc:docMk/>
            <pc:sldMk cId="415943991" sldId="415"/>
            <ac:spMk id="11" creationId="{995BF00B-AB9A-4032-865C-2C3EC36C3B6B}"/>
          </ac:spMkLst>
        </pc:spChg>
      </pc:sldChg>
      <pc:sldChg chg="addSp delSp modSp add del modAnim">
        <pc:chgData name="Sandra Lenneville" userId="a384c902-9ace-4440-8c0d-a67beb09ab28" providerId="ADAL" clId="{55FE0819-704C-4110-BCB6-378BE2A949CA}" dt="2020-06-23T19:45:02.895" v="2575" actId="2696"/>
        <pc:sldMkLst>
          <pc:docMk/>
          <pc:sldMk cId="878699454" sldId="416"/>
        </pc:sldMkLst>
        <pc:spChg chg="mod">
          <ac:chgData name="Sandra Lenneville" userId="a384c902-9ace-4440-8c0d-a67beb09ab28" providerId="ADAL" clId="{55FE0819-704C-4110-BCB6-378BE2A949CA}" dt="2020-06-10T16:50:22.824" v="726" actId="1036"/>
          <ac:spMkLst>
            <pc:docMk/>
            <pc:sldMk cId="878699454" sldId="416"/>
            <ac:spMk id="3" creationId="{87038D83-8586-4B2A-AF3E-EFC18A27A79E}"/>
          </ac:spMkLst>
        </pc:spChg>
        <pc:spChg chg="del">
          <ac:chgData name="Sandra Lenneville" userId="a384c902-9ace-4440-8c0d-a67beb09ab28" providerId="ADAL" clId="{55FE0819-704C-4110-BCB6-378BE2A949CA}" dt="2020-06-10T16:50:29.170" v="728" actId="478"/>
          <ac:spMkLst>
            <pc:docMk/>
            <pc:sldMk cId="878699454" sldId="416"/>
            <ac:spMk id="4" creationId="{0956BDBD-26C3-4B56-92CA-014432F9AA48}"/>
          </ac:spMkLst>
        </pc:spChg>
        <pc:spChg chg="del">
          <ac:chgData name="Sandra Lenneville" userId="a384c902-9ace-4440-8c0d-a67beb09ab28" providerId="ADAL" clId="{55FE0819-704C-4110-BCB6-378BE2A949CA}" dt="2020-06-10T16:50:27.812" v="727" actId="478"/>
          <ac:spMkLst>
            <pc:docMk/>
            <pc:sldMk cId="878699454" sldId="416"/>
            <ac:spMk id="5" creationId="{D901703D-0E39-4306-8933-A7B9CF447E21}"/>
          </ac:spMkLst>
        </pc:spChg>
        <pc:spChg chg="mod">
          <ac:chgData name="Sandra Lenneville" userId="a384c902-9ace-4440-8c0d-a67beb09ab28" providerId="ADAL" clId="{55FE0819-704C-4110-BCB6-378BE2A949CA}" dt="2020-06-10T18:14:50.584" v="2172" actId="20577"/>
          <ac:spMkLst>
            <pc:docMk/>
            <pc:sldMk cId="878699454" sldId="416"/>
            <ac:spMk id="6" creationId="{27AF4470-4B5A-4889-B2A5-0EBB5239E4F4}"/>
          </ac:spMkLst>
        </pc:spChg>
        <pc:graphicFrameChg chg="add mod">
          <ac:chgData name="Sandra Lenneville" userId="a384c902-9ace-4440-8c0d-a67beb09ab28" providerId="ADAL" clId="{55FE0819-704C-4110-BCB6-378BE2A949CA}" dt="2020-06-10T16:51:30.935" v="740" actId="1036"/>
          <ac:graphicFrameMkLst>
            <pc:docMk/>
            <pc:sldMk cId="878699454" sldId="416"/>
            <ac:graphicFrameMk id="2" creationId="{CE65D369-F6F0-47D4-ACD9-854EDE1D9C6E}"/>
          </ac:graphicFrameMkLst>
        </pc:graphicFrameChg>
      </pc:sldChg>
      <pc:sldChg chg="addSp delSp modSp add ord">
        <pc:chgData name="Sandra Lenneville" userId="a384c902-9ace-4440-8c0d-a67beb09ab28" providerId="ADAL" clId="{55FE0819-704C-4110-BCB6-378BE2A949CA}" dt="2020-06-16T02:06:41.453" v="2334" actId="1076"/>
        <pc:sldMkLst>
          <pc:docMk/>
          <pc:sldMk cId="1907448268" sldId="417"/>
        </pc:sldMkLst>
        <pc:spChg chg="mod">
          <ac:chgData name="Sandra Lenneville" userId="a384c902-9ace-4440-8c0d-a67beb09ab28" providerId="ADAL" clId="{55FE0819-704C-4110-BCB6-378BE2A949CA}" dt="2020-06-10T17:20:46.799" v="1294" actId="5793"/>
          <ac:spMkLst>
            <pc:docMk/>
            <pc:sldMk cId="1907448268" sldId="417"/>
            <ac:spMk id="2" creationId="{D56ECC4B-A654-4AFA-B936-E9E0317732C1}"/>
          </ac:spMkLst>
        </pc:spChg>
        <pc:spChg chg="mod">
          <ac:chgData name="Sandra Lenneville" userId="a384c902-9ace-4440-8c0d-a67beb09ab28" providerId="ADAL" clId="{55FE0819-704C-4110-BCB6-378BE2A949CA}" dt="2020-06-11T11:20:10.531" v="2281" actId="20577"/>
          <ac:spMkLst>
            <pc:docMk/>
            <pc:sldMk cId="1907448268" sldId="417"/>
            <ac:spMk id="3" creationId="{8E8B12F0-2610-4442-940E-6C225B519726}"/>
          </ac:spMkLst>
        </pc:spChg>
        <pc:spChg chg="mod">
          <ac:chgData name="Sandra Lenneville" userId="a384c902-9ace-4440-8c0d-a67beb09ab28" providerId="ADAL" clId="{55FE0819-704C-4110-BCB6-378BE2A949CA}" dt="2020-06-10T17:58:30.722" v="1637" actId="1036"/>
          <ac:spMkLst>
            <pc:docMk/>
            <pc:sldMk cId="1907448268" sldId="417"/>
            <ac:spMk id="4" creationId="{99CF9F53-72B0-4218-85E4-9E9DD5A4D62F}"/>
          </ac:spMkLst>
        </pc:spChg>
        <pc:spChg chg="del">
          <ac:chgData name="Sandra Lenneville" userId="a384c902-9ace-4440-8c0d-a67beb09ab28" providerId="ADAL" clId="{55FE0819-704C-4110-BCB6-378BE2A949CA}" dt="2020-06-10T17:36:30.954" v="1555" actId="478"/>
          <ac:spMkLst>
            <pc:docMk/>
            <pc:sldMk cId="1907448268" sldId="417"/>
            <ac:spMk id="5" creationId="{1BF19B10-D09A-4857-8787-1FFD5221F90D}"/>
          </ac:spMkLst>
        </pc:spChg>
        <pc:spChg chg="add del">
          <ac:chgData name="Sandra Lenneville" userId="a384c902-9ace-4440-8c0d-a67beb09ab28" providerId="ADAL" clId="{55FE0819-704C-4110-BCB6-378BE2A949CA}" dt="2020-06-10T17:32:04.672" v="1398"/>
          <ac:spMkLst>
            <pc:docMk/>
            <pc:sldMk cId="1907448268" sldId="417"/>
            <ac:spMk id="6" creationId="{1C6D63CD-71BD-4678-BD3E-7D14AB868467}"/>
          </ac:spMkLst>
        </pc:spChg>
        <pc:spChg chg="add del mod">
          <ac:chgData name="Sandra Lenneville" userId="a384c902-9ace-4440-8c0d-a67beb09ab28" providerId="ADAL" clId="{55FE0819-704C-4110-BCB6-378BE2A949CA}" dt="2020-06-10T17:57:36.770" v="1617" actId="478"/>
          <ac:spMkLst>
            <pc:docMk/>
            <pc:sldMk cId="1907448268" sldId="417"/>
            <ac:spMk id="7" creationId="{78B4CB79-CFCF-4096-9FAA-889A5BD86222}"/>
          </ac:spMkLst>
        </pc:spChg>
        <pc:spChg chg="add mod">
          <ac:chgData name="Sandra Lenneville" userId="a384c902-9ace-4440-8c0d-a67beb09ab28" providerId="ADAL" clId="{55FE0819-704C-4110-BCB6-378BE2A949CA}" dt="2020-06-10T17:57:31.624" v="1616" actId="6549"/>
          <ac:spMkLst>
            <pc:docMk/>
            <pc:sldMk cId="1907448268" sldId="417"/>
            <ac:spMk id="10" creationId="{22F6351D-764C-42A9-ACB5-7A6557949D4E}"/>
          </ac:spMkLst>
        </pc:spChg>
        <pc:picChg chg="add mod modCrop">
          <ac:chgData name="Sandra Lenneville" userId="a384c902-9ace-4440-8c0d-a67beb09ab28" providerId="ADAL" clId="{55FE0819-704C-4110-BCB6-378BE2A949CA}" dt="2020-06-16T02:06:41.453" v="2334" actId="1076"/>
          <ac:picMkLst>
            <pc:docMk/>
            <pc:sldMk cId="1907448268" sldId="417"/>
            <ac:picMk id="9" creationId="{8478D1D6-AA36-404F-B380-1E4C0E6EDC9B}"/>
          </ac:picMkLst>
        </pc:picChg>
      </pc:sldChg>
      <pc:sldChg chg="modSp add">
        <pc:chgData name="Sandra Lenneville" userId="a384c902-9ace-4440-8c0d-a67beb09ab28" providerId="ADAL" clId="{55FE0819-704C-4110-BCB6-378BE2A949CA}" dt="2020-06-16T02:23:48.596" v="2545" actId="27636"/>
        <pc:sldMkLst>
          <pc:docMk/>
          <pc:sldMk cId="1426783044" sldId="418"/>
        </pc:sldMkLst>
        <pc:spChg chg="mod">
          <ac:chgData name="Sandra Lenneville" userId="a384c902-9ace-4440-8c0d-a67beb09ab28" providerId="ADAL" clId="{55FE0819-704C-4110-BCB6-378BE2A949CA}" dt="2020-06-11T11:19:35.065" v="2189" actId="947"/>
          <ac:spMkLst>
            <pc:docMk/>
            <pc:sldMk cId="1426783044" sldId="418"/>
            <ac:spMk id="2" creationId="{E432A29F-84C0-4A26-B319-5C872E40D0C2}"/>
          </ac:spMkLst>
        </pc:spChg>
        <pc:spChg chg="mod">
          <ac:chgData name="Sandra Lenneville" userId="a384c902-9ace-4440-8c0d-a67beb09ab28" providerId="ADAL" clId="{55FE0819-704C-4110-BCB6-378BE2A949CA}" dt="2020-06-16T02:23:48.596" v="2545" actId="27636"/>
          <ac:spMkLst>
            <pc:docMk/>
            <pc:sldMk cId="1426783044" sldId="418"/>
            <ac:spMk id="3" creationId="{7C89E95B-746A-4686-86C2-E24AE6EBB2FE}"/>
          </ac:spMkLst>
        </pc:spChg>
      </pc:sldChg>
      <pc:sldChg chg="add del">
        <pc:chgData name="Sandra Lenneville" userId="a384c902-9ace-4440-8c0d-a67beb09ab28" providerId="ADAL" clId="{55FE0819-704C-4110-BCB6-378BE2A949CA}" dt="2020-06-11T20:17:15.555" v="2331" actId="2696"/>
        <pc:sldMkLst>
          <pc:docMk/>
          <pc:sldMk cId="1216667369" sldId="419"/>
        </pc:sldMkLst>
      </pc:sldChg>
      <pc:sldChg chg="delSp add del">
        <pc:chgData name="Sandra Lenneville" userId="a384c902-9ace-4440-8c0d-a67beb09ab28" providerId="ADAL" clId="{55FE0819-704C-4110-BCB6-378BE2A949CA}" dt="2020-06-23T19:46:44.779" v="2582" actId="2696"/>
        <pc:sldMkLst>
          <pc:docMk/>
          <pc:sldMk cId="1646207993" sldId="419"/>
        </pc:sldMkLst>
        <pc:spChg chg="del">
          <ac:chgData name="Sandra Lenneville" userId="a384c902-9ace-4440-8c0d-a67beb09ab28" providerId="ADAL" clId="{55FE0819-704C-4110-BCB6-378BE2A949CA}" dt="2020-06-16T02:22:21.683" v="2528" actId="478"/>
          <ac:spMkLst>
            <pc:docMk/>
            <pc:sldMk cId="1646207993" sldId="419"/>
            <ac:spMk id="2" creationId="{31EA9598-F7DD-4D89-B8A0-3E7F180ED3C9}"/>
          </ac:spMkLst>
        </pc:spChg>
        <pc:spChg chg="del">
          <ac:chgData name="Sandra Lenneville" userId="a384c902-9ace-4440-8c0d-a67beb09ab28" providerId="ADAL" clId="{55FE0819-704C-4110-BCB6-378BE2A949CA}" dt="2020-06-16T02:22:23.269" v="2529" actId="478"/>
          <ac:spMkLst>
            <pc:docMk/>
            <pc:sldMk cId="1646207993" sldId="419"/>
            <ac:spMk id="10" creationId="{CFA29F1A-6A0A-4464-BD0A-61F51F9F847C}"/>
          </ac:spMkLst>
        </pc:spChg>
      </pc:sldChg>
      <pc:sldChg chg="modSp add">
        <pc:chgData name="Sandra Lenneville" userId="a384c902-9ace-4440-8c0d-a67beb09ab28" providerId="ADAL" clId="{55FE0819-704C-4110-BCB6-378BE2A949CA}" dt="2020-07-14T15:06:08.561" v="2652" actId="255"/>
        <pc:sldMkLst>
          <pc:docMk/>
          <pc:sldMk cId="4127680154" sldId="420"/>
        </pc:sldMkLst>
        <pc:spChg chg="mod">
          <ac:chgData name="Sandra Lenneville" userId="a384c902-9ace-4440-8c0d-a67beb09ab28" providerId="ADAL" clId="{55FE0819-704C-4110-BCB6-378BE2A949CA}" dt="2020-07-14T15:06:08.561" v="2652" actId="255"/>
          <ac:spMkLst>
            <pc:docMk/>
            <pc:sldMk cId="4127680154" sldId="420"/>
            <ac:spMk id="2" creationId="{461D1AB1-02D5-47B7-AD08-7BED56A63BEE}"/>
          </ac:spMkLst>
        </pc:spChg>
        <pc:spChg chg="mod">
          <ac:chgData name="Sandra Lenneville" userId="a384c902-9ace-4440-8c0d-a67beb09ab28" providerId="ADAL" clId="{55FE0819-704C-4110-BCB6-378BE2A949CA}" dt="2020-06-23T19:43:51.447" v="2560" actId="1035"/>
          <ac:spMkLst>
            <pc:docMk/>
            <pc:sldMk cId="4127680154" sldId="420"/>
            <ac:spMk id="3" creationId="{9DC2E714-0BEA-4E04-B022-D8C93AB88F49}"/>
          </ac:spMkLst>
        </pc:spChg>
      </pc:sldChg>
      <pc:sldChg chg="add del">
        <pc:chgData name="Sandra Lenneville" userId="a384c902-9ace-4440-8c0d-a67beb09ab28" providerId="ADAL" clId="{55FE0819-704C-4110-BCB6-378BE2A949CA}" dt="2020-07-14T15:00:45.799" v="2640" actId="2696"/>
        <pc:sldMkLst>
          <pc:docMk/>
          <pc:sldMk cId="836121285" sldId="421"/>
        </pc:sldMkLst>
      </pc:sldChg>
      <pc:sldChg chg="add modAnim">
        <pc:chgData name="Sandra Lenneville" userId="a384c902-9ace-4440-8c0d-a67beb09ab28" providerId="ADAL" clId="{55FE0819-704C-4110-BCB6-378BE2A949CA}" dt="2020-08-05T19:15:36.499" v="2733"/>
        <pc:sldMkLst>
          <pc:docMk/>
          <pc:sldMk cId="956521818" sldId="421"/>
        </pc:sldMkLst>
      </pc:sldChg>
    </pc:docChg>
  </pc:docChgLst>
</pc:chgInfo>
</file>

<file path=ppt/diagrams/_rels/data2.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3F39A5-E632-4BD1-BEA9-521B0101E16C}"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38A3ECBB-867C-42D6-8873-3B88FE9653A0}">
      <dgm:prSet/>
      <dgm:spPr/>
      <dgm:t>
        <a:bodyPr/>
        <a:lstStyle/>
        <a:p>
          <a:r>
            <a:rPr lang="fr-FR" dirty="0"/>
            <a:t>Copiez un texte mot pour mot</a:t>
          </a:r>
          <a:endParaRPr lang="en-US" dirty="0"/>
        </a:p>
      </dgm:t>
    </dgm:pt>
    <dgm:pt modelId="{2231DF20-1A31-42B3-AB9C-07825A4A25CF}" type="parTrans" cxnId="{96483FBF-A589-4BC4-8FC7-5DF9DEC0F146}">
      <dgm:prSet/>
      <dgm:spPr/>
      <dgm:t>
        <a:bodyPr/>
        <a:lstStyle/>
        <a:p>
          <a:endParaRPr lang="en-US"/>
        </a:p>
      </dgm:t>
    </dgm:pt>
    <dgm:pt modelId="{5813D69D-6E60-4004-B581-4D22F9D5ED2D}" type="sibTrans" cxnId="{96483FBF-A589-4BC4-8FC7-5DF9DEC0F146}">
      <dgm:prSet/>
      <dgm:spPr/>
      <dgm:t>
        <a:bodyPr/>
        <a:lstStyle/>
        <a:p>
          <a:endParaRPr lang="en-US"/>
        </a:p>
      </dgm:t>
    </dgm:pt>
    <dgm:pt modelId="{51523B0D-CCE3-4B6D-8177-CC97D3778DDA}">
      <dgm:prSet/>
      <dgm:spPr/>
      <dgm:t>
        <a:bodyPr/>
        <a:lstStyle/>
        <a:p>
          <a:r>
            <a:rPr lang="fr-FR" dirty="0"/>
            <a:t>Empruntez des phrases d’un texte, changez quelques synonymes et intégrez le passage à votre travail​</a:t>
          </a:r>
          <a:endParaRPr lang="en-US" dirty="0"/>
        </a:p>
      </dgm:t>
    </dgm:pt>
    <dgm:pt modelId="{FEB249D0-55E4-4F71-B17D-0DEB7CB0B55B}" type="parTrans" cxnId="{0709B7E2-B9F3-4916-9533-D49FB33D3A81}">
      <dgm:prSet/>
      <dgm:spPr/>
      <dgm:t>
        <a:bodyPr/>
        <a:lstStyle/>
        <a:p>
          <a:endParaRPr lang="en-US"/>
        </a:p>
      </dgm:t>
    </dgm:pt>
    <dgm:pt modelId="{883BAD69-162E-4162-BED3-BB98A71F9A2E}" type="sibTrans" cxnId="{0709B7E2-B9F3-4916-9533-D49FB33D3A81}">
      <dgm:prSet/>
      <dgm:spPr/>
      <dgm:t>
        <a:bodyPr/>
        <a:lstStyle/>
        <a:p>
          <a:endParaRPr lang="en-US"/>
        </a:p>
      </dgm:t>
    </dgm:pt>
    <dgm:pt modelId="{18F15F9B-5758-4239-B0AC-4A7AE15A1880}">
      <dgm:prSet/>
      <dgm:spPr/>
      <dgm:t>
        <a:bodyPr/>
        <a:lstStyle/>
        <a:p>
          <a:r>
            <a:rPr lang="fr-CA" dirty="0"/>
            <a:t>Effectuez une résolution d’équation en utilisant un site internet</a:t>
          </a:r>
        </a:p>
      </dgm:t>
    </dgm:pt>
    <dgm:pt modelId="{2D730DCB-C35D-4562-A937-2ABE01A9A54D}" type="parTrans" cxnId="{D17BCC98-8445-416C-9FE2-6BD30FC8AABB}">
      <dgm:prSet/>
      <dgm:spPr/>
      <dgm:t>
        <a:bodyPr/>
        <a:lstStyle/>
        <a:p>
          <a:endParaRPr lang="en-US"/>
        </a:p>
      </dgm:t>
    </dgm:pt>
    <dgm:pt modelId="{09F417C6-A6F7-49F4-9FFE-5F638B5549EC}" type="sibTrans" cxnId="{D17BCC98-8445-416C-9FE2-6BD30FC8AABB}">
      <dgm:prSet/>
      <dgm:spPr/>
      <dgm:t>
        <a:bodyPr/>
        <a:lstStyle/>
        <a:p>
          <a:endParaRPr lang="en-US"/>
        </a:p>
      </dgm:t>
    </dgm:pt>
    <dgm:pt modelId="{AB03D647-077D-4347-9405-8BF1774D2307}">
      <dgm:prSet/>
      <dgm:spPr/>
      <dgm:t>
        <a:bodyPr/>
        <a:lstStyle/>
        <a:p>
          <a:r>
            <a:rPr lang="fr-FR" dirty="0"/>
            <a:t>Traduisez un texte et l'intégrez à votre travail</a:t>
          </a:r>
          <a:endParaRPr lang="en-US" dirty="0"/>
        </a:p>
      </dgm:t>
    </dgm:pt>
    <dgm:pt modelId="{AE8B8F7A-E34F-4A3A-A0C8-608AA694AB67}" type="parTrans" cxnId="{05BB0DAE-002A-45E6-A884-ABEFA720099F}">
      <dgm:prSet/>
      <dgm:spPr/>
      <dgm:t>
        <a:bodyPr/>
        <a:lstStyle/>
        <a:p>
          <a:endParaRPr lang="en-US"/>
        </a:p>
      </dgm:t>
    </dgm:pt>
    <dgm:pt modelId="{5B62564B-9AF7-46F8-A7C7-0A7F3A6C73F3}" type="sibTrans" cxnId="{05BB0DAE-002A-45E6-A884-ABEFA720099F}">
      <dgm:prSet/>
      <dgm:spPr/>
      <dgm:t>
        <a:bodyPr/>
        <a:lstStyle/>
        <a:p>
          <a:endParaRPr lang="en-US"/>
        </a:p>
      </dgm:t>
    </dgm:pt>
    <dgm:pt modelId="{428A07F2-AD61-41B5-8A44-7C42C2F77EDC}">
      <dgm:prSet/>
      <dgm:spPr/>
      <dgm:t>
        <a:bodyPr/>
        <a:lstStyle/>
        <a:p>
          <a:r>
            <a:rPr lang="fr-FR"/>
            <a:t>Copiez une image, un graphique, des données​</a:t>
          </a:r>
          <a:endParaRPr lang="en-US"/>
        </a:p>
      </dgm:t>
    </dgm:pt>
    <dgm:pt modelId="{9A2D0C5C-2C90-49F2-AB7D-7BF526F48542}" type="parTrans" cxnId="{57007794-179F-4D56-ACBA-79DA175CEAA4}">
      <dgm:prSet/>
      <dgm:spPr/>
      <dgm:t>
        <a:bodyPr/>
        <a:lstStyle/>
        <a:p>
          <a:endParaRPr lang="en-US"/>
        </a:p>
      </dgm:t>
    </dgm:pt>
    <dgm:pt modelId="{D5F6F27A-48BC-4D93-B088-3AB4491F23EB}" type="sibTrans" cxnId="{57007794-179F-4D56-ACBA-79DA175CEAA4}">
      <dgm:prSet/>
      <dgm:spPr/>
      <dgm:t>
        <a:bodyPr/>
        <a:lstStyle/>
        <a:p>
          <a:endParaRPr lang="en-US"/>
        </a:p>
      </dgm:t>
    </dgm:pt>
    <dgm:pt modelId="{8ED51A79-0901-4F84-AE0E-E8479334D857}">
      <dgm:prSet/>
      <dgm:spPr/>
      <dgm:t>
        <a:bodyPr/>
        <a:lstStyle/>
        <a:p>
          <a:r>
            <a:rPr lang="fr-FR"/>
            <a:t>Intégrez à votre travail de la musique ou une vidéo trouvée ailleurs​</a:t>
          </a:r>
          <a:endParaRPr lang="en-US"/>
        </a:p>
      </dgm:t>
    </dgm:pt>
    <dgm:pt modelId="{E91E1E95-B191-44DF-8FAD-48F73F933ED4}" type="parTrans" cxnId="{BF75A37A-E945-4DF7-A024-448379F5AD33}">
      <dgm:prSet/>
      <dgm:spPr/>
      <dgm:t>
        <a:bodyPr/>
        <a:lstStyle/>
        <a:p>
          <a:endParaRPr lang="en-US"/>
        </a:p>
      </dgm:t>
    </dgm:pt>
    <dgm:pt modelId="{DE703F33-D6F7-485B-A40D-E3F9E7208A77}" type="sibTrans" cxnId="{BF75A37A-E945-4DF7-A024-448379F5AD33}">
      <dgm:prSet/>
      <dgm:spPr/>
      <dgm:t>
        <a:bodyPr/>
        <a:lstStyle/>
        <a:p>
          <a:endParaRPr lang="en-US"/>
        </a:p>
      </dgm:t>
    </dgm:pt>
    <dgm:pt modelId="{4B657ED2-E259-4591-B363-E0A68E5A80D9}">
      <dgm:prSet/>
      <dgm:spPr/>
      <dgm:t>
        <a:bodyPr/>
        <a:lstStyle/>
        <a:p>
          <a:r>
            <a:rPr lang="fr-CA" dirty="0"/>
            <a:t>Reproduisez du code de programmation, sans en mentionner la source en commentaire</a:t>
          </a:r>
          <a:endParaRPr lang="en-US" dirty="0"/>
        </a:p>
      </dgm:t>
    </dgm:pt>
    <dgm:pt modelId="{B69025BE-FE3B-4D85-94FB-54BAFB913F04}" type="parTrans" cxnId="{11ED0EDD-7DAD-40BC-BC74-02AFF89AFB66}">
      <dgm:prSet/>
      <dgm:spPr/>
      <dgm:t>
        <a:bodyPr/>
        <a:lstStyle/>
        <a:p>
          <a:endParaRPr lang="en-US"/>
        </a:p>
      </dgm:t>
    </dgm:pt>
    <dgm:pt modelId="{DAF0FCDC-5BF3-4260-BA82-1B8BFCCD8CE2}" type="sibTrans" cxnId="{11ED0EDD-7DAD-40BC-BC74-02AFF89AFB66}">
      <dgm:prSet/>
      <dgm:spPr/>
      <dgm:t>
        <a:bodyPr/>
        <a:lstStyle/>
        <a:p>
          <a:endParaRPr lang="en-US"/>
        </a:p>
      </dgm:t>
    </dgm:pt>
    <dgm:pt modelId="{35D67A2C-9574-4558-B090-D4447B35346C}" type="pres">
      <dgm:prSet presAssocID="{8C3F39A5-E632-4BD1-BEA9-521B0101E16C}" presName="diagram" presStyleCnt="0">
        <dgm:presLayoutVars>
          <dgm:dir/>
          <dgm:resizeHandles val="exact"/>
        </dgm:presLayoutVars>
      </dgm:prSet>
      <dgm:spPr/>
    </dgm:pt>
    <dgm:pt modelId="{A7D21C09-49BC-4E30-8C51-51E031B09E70}" type="pres">
      <dgm:prSet presAssocID="{38A3ECBB-867C-42D6-8873-3B88FE9653A0}" presName="node" presStyleLbl="node1" presStyleIdx="0" presStyleCnt="7" custScaleY="136026">
        <dgm:presLayoutVars>
          <dgm:bulletEnabled val="1"/>
        </dgm:presLayoutVars>
      </dgm:prSet>
      <dgm:spPr/>
    </dgm:pt>
    <dgm:pt modelId="{B9248517-D058-47A4-A089-546D02F5A7DC}" type="pres">
      <dgm:prSet presAssocID="{5813D69D-6E60-4004-B581-4D22F9D5ED2D}" presName="sibTrans" presStyleCnt="0"/>
      <dgm:spPr/>
    </dgm:pt>
    <dgm:pt modelId="{CE897EB3-B4C8-4CBE-B288-88C4328556DC}" type="pres">
      <dgm:prSet presAssocID="{51523B0D-CCE3-4B6D-8177-CC97D3778DDA}" presName="node" presStyleLbl="node1" presStyleIdx="1" presStyleCnt="7" custScaleY="136026">
        <dgm:presLayoutVars>
          <dgm:bulletEnabled val="1"/>
        </dgm:presLayoutVars>
      </dgm:prSet>
      <dgm:spPr/>
    </dgm:pt>
    <dgm:pt modelId="{7AB6444C-2544-4335-93ED-7413C1489166}" type="pres">
      <dgm:prSet presAssocID="{883BAD69-162E-4162-BED3-BB98A71F9A2E}" presName="sibTrans" presStyleCnt="0"/>
      <dgm:spPr/>
    </dgm:pt>
    <dgm:pt modelId="{EB8567BB-75A9-4750-BE74-3CD50DF6850B}" type="pres">
      <dgm:prSet presAssocID="{18F15F9B-5758-4239-B0AC-4A7AE15A1880}" presName="node" presStyleLbl="node1" presStyleIdx="2" presStyleCnt="7" custScaleY="136026">
        <dgm:presLayoutVars>
          <dgm:bulletEnabled val="1"/>
        </dgm:presLayoutVars>
      </dgm:prSet>
      <dgm:spPr/>
    </dgm:pt>
    <dgm:pt modelId="{59E07097-3B21-41D3-BD4D-1921D9E39C45}" type="pres">
      <dgm:prSet presAssocID="{09F417C6-A6F7-49F4-9FFE-5F638B5549EC}" presName="sibTrans" presStyleCnt="0"/>
      <dgm:spPr/>
    </dgm:pt>
    <dgm:pt modelId="{65FD4EE3-C0D6-4C21-A107-255515C0429D}" type="pres">
      <dgm:prSet presAssocID="{AB03D647-077D-4347-9405-8BF1774D2307}" presName="node" presStyleLbl="node1" presStyleIdx="3" presStyleCnt="7" custScaleY="136026">
        <dgm:presLayoutVars>
          <dgm:bulletEnabled val="1"/>
        </dgm:presLayoutVars>
      </dgm:prSet>
      <dgm:spPr/>
    </dgm:pt>
    <dgm:pt modelId="{AABED676-4D16-4723-9303-D7CC3D92FA8F}" type="pres">
      <dgm:prSet presAssocID="{5B62564B-9AF7-46F8-A7C7-0A7F3A6C73F3}" presName="sibTrans" presStyleCnt="0"/>
      <dgm:spPr/>
    </dgm:pt>
    <dgm:pt modelId="{4C55457C-B712-477D-BAC7-8C9317A8BF04}" type="pres">
      <dgm:prSet presAssocID="{428A07F2-AD61-41B5-8A44-7C42C2F77EDC}" presName="node" presStyleLbl="node1" presStyleIdx="4" presStyleCnt="7" custScaleY="136026">
        <dgm:presLayoutVars>
          <dgm:bulletEnabled val="1"/>
        </dgm:presLayoutVars>
      </dgm:prSet>
      <dgm:spPr/>
    </dgm:pt>
    <dgm:pt modelId="{1D9B821F-79CA-44B8-BF8C-CB8C0045CADF}" type="pres">
      <dgm:prSet presAssocID="{D5F6F27A-48BC-4D93-B088-3AB4491F23EB}" presName="sibTrans" presStyleCnt="0"/>
      <dgm:spPr/>
    </dgm:pt>
    <dgm:pt modelId="{70E4858B-8ED2-4FAD-BD76-BA56A395A265}" type="pres">
      <dgm:prSet presAssocID="{8ED51A79-0901-4F84-AE0E-E8479334D857}" presName="node" presStyleLbl="node1" presStyleIdx="5" presStyleCnt="7" custScaleY="136026">
        <dgm:presLayoutVars>
          <dgm:bulletEnabled val="1"/>
        </dgm:presLayoutVars>
      </dgm:prSet>
      <dgm:spPr/>
    </dgm:pt>
    <dgm:pt modelId="{AE89163F-462A-4A35-8971-0AC5ECCC5A2E}" type="pres">
      <dgm:prSet presAssocID="{DE703F33-D6F7-485B-A40D-E3F9E7208A77}" presName="sibTrans" presStyleCnt="0"/>
      <dgm:spPr/>
    </dgm:pt>
    <dgm:pt modelId="{6CF969E9-102E-4E4D-9D0C-7CBDC1843C6F}" type="pres">
      <dgm:prSet presAssocID="{4B657ED2-E259-4591-B363-E0A68E5A80D9}" presName="node" presStyleLbl="node1" presStyleIdx="6" presStyleCnt="7" custScaleY="136026">
        <dgm:presLayoutVars>
          <dgm:bulletEnabled val="1"/>
        </dgm:presLayoutVars>
      </dgm:prSet>
      <dgm:spPr/>
    </dgm:pt>
  </dgm:ptLst>
  <dgm:cxnLst>
    <dgm:cxn modelId="{10455015-A34F-4DBB-BB2F-5F3C35118299}" type="presOf" srcId="{18F15F9B-5758-4239-B0AC-4A7AE15A1880}" destId="{EB8567BB-75A9-4750-BE74-3CD50DF6850B}" srcOrd="0" destOrd="0" presId="urn:microsoft.com/office/officeart/2005/8/layout/default"/>
    <dgm:cxn modelId="{21832655-7146-4D92-BEE2-9FBE83467A30}" type="presOf" srcId="{4B657ED2-E259-4591-B363-E0A68E5A80D9}" destId="{6CF969E9-102E-4E4D-9D0C-7CBDC1843C6F}" srcOrd="0" destOrd="0" presId="urn:microsoft.com/office/officeart/2005/8/layout/default"/>
    <dgm:cxn modelId="{BF75A37A-E945-4DF7-A024-448379F5AD33}" srcId="{8C3F39A5-E632-4BD1-BEA9-521B0101E16C}" destId="{8ED51A79-0901-4F84-AE0E-E8479334D857}" srcOrd="5" destOrd="0" parTransId="{E91E1E95-B191-44DF-8FAD-48F73F933ED4}" sibTransId="{DE703F33-D6F7-485B-A40D-E3F9E7208A77}"/>
    <dgm:cxn modelId="{44782385-AE2B-4CD8-89E3-CABE0A4330AC}" type="presOf" srcId="{8ED51A79-0901-4F84-AE0E-E8479334D857}" destId="{70E4858B-8ED2-4FAD-BD76-BA56A395A265}" srcOrd="0" destOrd="0" presId="urn:microsoft.com/office/officeart/2005/8/layout/default"/>
    <dgm:cxn modelId="{AD867190-3744-42E5-87E6-519956109635}" type="presOf" srcId="{51523B0D-CCE3-4B6D-8177-CC97D3778DDA}" destId="{CE897EB3-B4C8-4CBE-B288-88C4328556DC}" srcOrd="0" destOrd="0" presId="urn:microsoft.com/office/officeart/2005/8/layout/default"/>
    <dgm:cxn modelId="{57007794-179F-4D56-ACBA-79DA175CEAA4}" srcId="{8C3F39A5-E632-4BD1-BEA9-521B0101E16C}" destId="{428A07F2-AD61-41B5-8A44-7C42C2F77EDC}" srcOrd="4" destOrd="0" parTransId="{9A2D0C5C-2C90-49F2-AB7D-7BF526F48542}" sibTransId="{D5F6F27A-48BC-4D93-B088-3AB4491F23EB}"/>
    <dgm:cxn modelId="{D17BCC98-8445-416C-9FE2-6BD30FC8AABB}" srcId="{8C3F39A5-E632-4BD1-BEA9-521B0101E16C}" destId="{18F15F9B-5758-4239-B0AC-4A7AE15A1880}" srcOrd="2" destOrd="0" parTransId="{2D730DCB-C35D-4562-A937-2ABE01A9A54D}" sibTransId="{09F417C6-A6F7-49F4-9FFE-5F638B5549EC}"/>
    <dgm:cxn modelId="{05BB0DAE-002A-45E6-A884-ABEFA720099F}" srcId="{8C3F39A5-E632-4BD1-BEA9-521B0101E16C}" destId="{AB03D647-077D-4347-9405-8BF1774D2307}" srcOrd="3" destOrd="0" parTransId="{AE8B8F7A-E34F-4A3A-A0C8-608AA694AB67}" sibTransId="{5B62564B-9AF7-46F8-A7C7-0A7F3A6C73F3}"/>
    <dgm:cxn modelId="{AB08D4BC-6C8A-46D2-B45D-361B714786F2}" type="presOf" srcId="{8C3F39A5-E632-4BD1-BEA9-521B0101E16C}" destId="{35D67A2C-9574-4558-B090-D4447B35346C}" srcOrd="0" destOrd="0" presId="urn:microsoft.com/office/officeart/2005/8/layout/default"/>
    <dgm:cxn modelId="{96483FBF-A589-4BC4-8FC7-5DF9DEC0F146}" srcId="{8C3F39A5-E632-4BD1-BEA9-521B0101E16C}" destId="{38A3ECBB-867C-42D6-8873-3B88FE9653A0}" srcOrd="0" destOrd="0" parTransId="{2231DF20-1A31-42B3-AB9C-07825A4A25CF}" sibTransId="{5813D69D-6E60-4004-B581-4D22F9D5ED2D}"/>
    <dgm:cxn modelId="{EC0AB0C6-C5C5-424D-8E66-673D4ACA2374}" type="presOf" srcId="{AB03D647-077D-4347-9405-8BF1774D2307}" destId="{65FD4EE3-C0D6-4C21-A107-255515C0429D}" srcOrd="0" destOrd="0" presId="urn:microsoft.com/office/officeart/2005/8/layout/default"/>
    <dgm:cxn modelId="{11ED0EDD-7DAD-40BC-BC74-02AFF89AFB66}" srcId="{8C3F39A5-E632-4BD1-BEA9-521B0101E16C}" destId="{4B657ED2-E259-4591-B363-E0A68E5A80D9}" srcOrd="6" destOrd="0" parTransId="{B69025BE-FE3B-4D85-94FB-54BAFB913F04}" sibTransId="{DAF0FCDC-5BF3-4260-BA82-1B8BFCCD8CE2}"/>
    <dgm:cxn modelId="{0709B7E2-B9F3-4916-9533-D49FB33D3A81}" srcId="{8C3F39A5-E632-4BD1-BEA9-521B0101E16C}" destId="{51523B0D-CCE3-4B6D-8177-CC97D3778DDA}" srcOrd="1" destOrd="0" parTransId="{FEB249D0-55E4-4F71-B17D-0DEB7CB0B55B}" sibTransId="{883BAD69-162E-4162-BED3-BB98A71F9A2E}"/>
    <dgm:cxn modelId="{296974FB-F6BE-4993-8022-FDB2FA69ACB1}" type="presOf" srcId="{428A07F2-AD61-41B5-8A44-7C42C2F77EDC}" destId="{4C55457C-B712-477D-BAC7-8C9317A8BF04}" srcOrd="0" destOrd="0" presId="urn:microsoft.com/office/officeart/2005/8/layout/default"/>
    <dgm:cxn modelId="{F39B74FC-027F-4522-9937-93582B9C04B0}" type="presOf" srcId="{38A3ECBB-867C-42D6-8873-3B88FE9653A0}" destId="{A7D21C09-49BC-4E30-8C51-51E031B09E70}" srcOrd="0" destOrd="0" presId="urn:microsoft.com/office/officeart/2005/8/layout/default"/>
    <dgm:cxn modelId="{071137C8-BF74-44E1-985E-B9AA3DD72803}" type="presParOf" srcId="{35D67A2C-9574-4558-B090-D4447B35346C}" destId="{A7D21C09-49BC-4E30-8C51-51E031B09E70}" srcOrd="0" destOrd="0" presId="urn:microsoft.com/office/officeart/2005/8/layout/default"/>
    <dgm:cxn modelId="{A849C25B-F5E9-4029-BF7D-3645FDCCD5DF}" type="presParOf" srcId="{35D67A2C-9574-4558-B090-D4447B35346C}" destId="{B9248517-D058-47A4-A089-546D02F5A7DC}" srcOrd="1" destOrd="0" presId="urn:microsoft.com/office/officeart/2005/8/layout/default"/>
    <dgm:cxn modelId="{C781717D-51A1-4057-A262-DACD4885B904}" type="presParOf" srcId="{35D67A2C-9574-4558-B090-D4447B35346C}" destId="{CE897EB3-B4C8-4CBE-B288-88C4328556DC}" srcOrd="2" destOrd="0" presId="urn:microsoft.com/office/officeart/2005/8/layout/default"/>
    <dgm:cxn modelId="{E40AF524-70B9-492E-BC7B-E8A636EB78AD}" type="presParOf" srcId="{35D67A2C-9574-4558-B090-D4447B35346C}" destId="{7AB6444C-2544-4335-93ED-7413C1489166}" srcOrd="3" destOrd="0" presId="urn:microsoft.com/office/officeart/2005/8/layout/default"/>
    <dgm:cxn modelId="{0988367F-4241-47EC-9CA0-4A40ADE6CF50}" type="presParOf" srcId="{35D67A2C-9574-4558-B090-D4447B35346C}" destId="{EB8567BB-75A9-4750-BE74-3CD50DF6850B}" srcOrd="4" destOrd="0" presId="urn:microsoft.com/office/officeart/2005/8/layout/default"/>
    <dgm:cxn modelId="{A02F48D8-2D1F-47B2-96A9-5D53787E6BF7}" type="presParOf" srcId="{35D67A2C-9574-4558-B090-D4447B35346C}" destId="{59E07097-3B21-41D3-BD4D-1921D9E39C45}" srcOrd="5" destOrd="0" presId="urn:microsoft.com/office/officeart/2005/8/layout/default"/>
    <dgm:cxn modelId="{A5B45B98-0FC1-44AA-97BA-4F98FA19713D}" type="presParOf" srcId="{35D67A2C-9574-4558-B090-D4447B35346C}" destId="{65FD4EE3-C0D6-4C21-A107-255515C0429D}" srcOrd="6" destOrd="0" presId="urn:microsoft.com/office/officeart/2005/8/layout/default"/>
    <dgm:cxn modelId="{DE023F6A-96C5-4C20-9E98-9BB78651D64B}" type="presParOf" srcId="{35D67A2C-9574-4558-B090-D4447B35346C}" destId="{AABED676-4D16-4723-9303-D7CC3D92FA8F}" srcOrd="7" destOrd="0" presId="urn:microsoft.com/office/officeart/2005/8/layout/default"/>
    <dgm:cxn modelId="{BADEE70D-562F-408A-8E48-995455C5A7EF}" type="presParOf" srcId="{35D67A2C-9574-4558-B090-D4447B35346C}" destId="{4C55457C-B712-477D-BAC7-8C9317A8BF04}" srcOrd="8" destOrd="0" presId="urn:microsoft.com/office/officeart/2005/8/layout/default"/>
    <dgm:cxn modelId="{FB7B138F-8A0B-46E6-96E6-5F053D9BF4D3}" type="presParOf" srcId="{35D67A2C-9574-4558-B090-D4447B35346C}" destId="{1D9B821F-79CA-44B8-BF8C-CB8C0045CADF}" srcOrd="9" destOrd="0" presId="urn:microsoft.com/office/officeart/2005/8/layout/default"/>
    <dgm:cxn modelId="{B6E18BCB-2D7C-4070-B7F6-1EBD35AE4DFF}" type="presParOf" srcId="{35D67A2C-9574-4558-B090-D4447B35346C}" destId="{70E4858B-8ED2-4FAD-BD76-BA56A395A265}" srcOrd="10" destOrd="0" presId="urn:microsoft.com/office/officeart/2005/8/layout/default"/>
    <dgm:cxn modelId="{95FCC766-55DD-4DC5-91F5-B7E6611A772F}" type="presParOf" srcId="{35D67A2C-9574-4558-B090-D4447B35346C}" destId="{AE89163F-462A-4A35-8971-0AC5ECCC5A2E}" srcOrd="11" destOrd="0" presId="urn:microsoft.com/office/officeart/2005/8/layout/default"/>
    <dgm:cxn modelId="{6976D5EB-950D-4B4F-A426-418DEC9C4FA0}" type="presParOf" srcId="{35D67A2C-9574-4558-B090-D4447B35346C}" destId="{6CF969E9-102E-4E4D-9D0C-7CBDC1843C6F}"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CA1B8F-7FDC-4E2F-BC04-372A29C9B341}" type="doc">
      <dgm:prSet loTypeId="urn:microsoft.com/office/officeart/2018/2/layout/IconVerticalSolidList" loCatId="icon" qsTypeId="urn:microsoft.com/office/officeart/2005/8/quickstyle/simple1" qsCatId="simple" csTypeId="urn:microsoft.com/office/officeart/2005/8/colors/accent4_4" csCatId="accent4" phldr="1"/>
      <dgm:spPr/>
      <dgm:t>
        <a:bodyPr/>
        <a:lstStyle/>
        <a:p>
          <a:endParaRPr lang="en-US"/>
        </a:p>
      </dgm:t>
    </dgm:pt>
    <dgm:pt modelId="{99B3ACE0-B143-429C-9199-E6E098D39B02}">
      <dgm:prSet/>
      <dgm:spPr/>
      <dgm:t>
        <a:bodyPr/>
        <a:lstStyle/>
        <a:p>
          <a:pPr>
            <a:lnSpc>
              <a:spcPct val="100000"/>
            </a:lnSpc>
          </a:pPr>
          <a:r>
            <a:rPr lang="fr-FR" dirty="0"/>
            <a:t>Si vous ajoutez à votre travail quelque chose que vous avez emprunté ailleurs, </a:t>
          </a:r>
          <a:r>
            <a:rPr lang="fr-FR" b="1" dirty="0"/>
            <a:t>vous devez citer votre source</a:t>
          </a:r>
          <a:r>
            <a:rPr lang="fr-FR" dirty="0"/>
            <a:t>.</a:t>
          </a:r>
          <a:endParaRPr lang="en-US" dirty="0"/>
        </a:p>
      </dgm:t>
    </dgm:pt>
    <dgm:pt modelId="{A161958D-C78B-4863-A57E-87F8A05C9071}" type="parTrans" cxnId="{35F5C058-D859-4A7F-8F42-9426B2040573}">
      <dgm:prSet/>
      <dgm:spPr/>
      <dgm:t>
        <a:bodyPr/>
        <a:lstStyle/>
        <a:p>
          <a:endParaRPr lang="en-US"/>
        </a:p>
      </dgm:t>
    </dgm:pt>
    <dgm:pt modelId="{0E9B1BDF-D5BB-4D86-9183-ACBA65451282}" type="sibTrans" cxnId="{35F5C058-D859-4A7F-8F42-9426B2040573}">
      <dgm:prSet/>
      <dgm:spPr/>
      <dgm:t>
        <a:bodyPr/>
        <a:lstStyle/>
        <a:p>
          <a:endParaRPr lang="en-US"/>
        </a:p>
      </dgm:t>
    </dgm:pt>
    <dgm:pt modelId="{141EFCAD-A1F2-4EDC-BDCC-D52760184C1D}" type="pres">
      <dgm:prSet presAssocID="{49CA1B8F-7FDC-4E2F-BC04-372A29C9B341}" presName="root" presStyleCnt="0">
        <dgm:presLayoutVars>
          <dgm:dir/>
          <dgm:resizeHandles val="exact"/>
        </dgm:presLayoutVars>
      </dgm:prSet>
      <dgm:spPr/>
    </dgm:pt>
    <dgm:pt modelId="{BEAE9D9F-B618-4F14-8710-55DF739783F1}" type="pres">
      <dgm:prSet presAssocID="{99B3ACE0-B143-429C-9199-E6E098D39B02}" presName="compNode" presStyleCnt="0"/>
      <dgm:spPr/>
    </dgm:pt>
    <dgm:pt modelId="{E456CCD9-2EC5-4D07-B3B1-4F6776B0C50F}" type="pres">
      <dgm:prSet presAssocID="{99B3ACE0-B143-429C-9199-E6E098D39B02}" presName="bgRect" presStyleLbl="bgShp" presStyleIdx="0" presStyleCnt="1" custLinFactNeighborY="12075"/>
      <dgm:spPr/>
    </dgm:pt>
    <dgm:pt modelId="{E89E2A78-036C-429D-AE20-E2D190866622}" type="pres">
      <dgm:prSet presAssocID="{99B3ACE0-B143-429C-9199-E6E098D39B02}" presName="iconRect" presStyleLbl="node1" presStyleIdx="0" presStyleCnt="1"/>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0A1491AE-B2E1-43E6-9F78-F1B6BFA7E696}" type="pres">
      <dgm:prSet presAssocID="{99B3ACE0-B143-429C-9199-E6E098D39B02}" presName="spaceRect" presStyleCnt="0"/>
      <dgm:spPr/>
    </dgm:pt>
    <dgm:pt modelId="{7C9D4314-91B9-4A81-B09A-3B4801700B3F}" type="pres">
      <dgm:prSet presAssocID="{99B3ACE0-B143-429C-9199-E6E098D39B02}" presName="parTx" presStyleLbl="revTx" presStyleIdx="0" presStyleCnt="1">
        <dgm:presLayoutVars>
          <dgm:chMax val="0"/>
          <dgm:chPref val="0"/>
        </dgm:presLayoutVars>
      </dgm:prSet>
      <dgm:spPr/>
    </dgm:pt>
  </dgm:ptLst>
  <dgm:cxnLst>
    <dgm:cxn modelId="{35F5C058-D859-4A7F-8F42-9426B2040573}" srcId="{49CA1B8F-7FDC-4E2F-BC04-372A29C9B341}" destId="{99B3ACE0-B143-429C-9199-E6E098D39B02}" srcOrd="0" destOrd="0" parTransId="{A161958D-C78B-4863-A57E-87F8A05C9071}" sibTransId="{0E9B1BDF-D5BB-4D86-9183-ACBA65451282}"/>
    <dgm:cxn modelId="{8EA9B5BC-8EBF-4126-9B59-FD2839B59B50}" type="presOf" srcId="{99B3ACE0-B143-429C-9199-E6E098D39B02}" destId="{7C9D4314-91B9-4A81-B09A-3B4801700B3F}" srcOrd="0" destOrd="0" presId="urn:microsoft.com/office/officeart/2018/2/layout/IconVerticalSolidList"/>
    <dgm:cxn modelId="{F48F52D5-A1E7-4D41-BC2E-528BABFBB346}" type="presOf" srcId="{49CA1B8F-7FDC-4E2F-BC04-372A29C9B341}" destId="{141EFCAD-A1F2-4EDC-BDCC-D52760184C1D}" srcOrd="0" destOrd="0" presId="urn:microsoft.com/office/officeart/2018/2/layout/IconVerticalSolidList"/>
    <dgm:cxn modelId="{0B0BE375-9BF9-46A5-B465-1CFB2DA3F112}" type="presParOf" srcId="{141EFCAD-A1F2-4EDC-BDCC-D52760184C1D}" destId="{BEAE9D9F-B618-4F14-8710-55DF739783F1}" srcOrd="0" destOrd="0" presId="urn:microsoft.com/office/officeart/2018/2/layout/IconVerticalSolidList"/>
    <dgm:cxn modelId="{BFE3BF0E-C3B1-4899-BA4B-5AF41D021B5B}" type="presParOf" srcId="{BEAE9D9F-B618-4F14-8710-55DF739783F1}" destId="{E456CCD9-2EC5-4D07-B3B1-4F6776B0C50F}" srcOrd="0" destOrd="0" presId="urn:microsoft.com/office/officeart/2018/2/layout/IconVerticalSolidList"/>
    <dgm:cxn modelId="{CFFE6DDF-0883-481B-BBC9-EE7B2F72883A}" type="presParOf" srcId="{BEAE9D9F-B618-4F14-8710-55DF739783F1}" destId="{E89E2A78-036C-429D-AE20-E2D190866622}" srcOrd="1" destOrd="0" presId="urn:microsoft.com/office/officeart/2018/2/layout/IconVerticalSolidList"/>
    <dgm:cxn modelId="{CC871768-35EF-4452-82A5-DDEFE15FA94B}" type="presParOf" srcId="{BEAE9D9F-B618-4F14-8710-55DF739783F1}" destId="{0A1491AE-B2E1-43E6-9F78-F1B6BFA7E696}" srcOrd="2" destOrd="0" presId="urn:microsoft.com/office/officeart/2018/2/layout/IconVerticalSolidList"/>
    <dgm:cxn modelId="{44AE2879-0756-4382-85B8-39D059F49B7E}" type="presParOf" srcId="{BEAE9D9F-B618-4F14-8710-55DF739783F1}" destId="{7C9D4314-91B9-4A81-B09A-3B4801700B3F}"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21C09-49BC-4E30-8C51-51E031B09E70}">
      <dsp:nvSpPr>
        <dsp:cNvPr id="0" name=""/>
        <dsp:cNvSpPr/>
      </dsp:nvSpPr>
      <dsp:spPr>
        <a:xfrm>
          <a:off x="2946" y="86584"/>
          <a:ext cx="2337792" cy="19080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Copiez un texte mot pour mot</a:t>
          </a:r>
          <a:endParaRPr lang="en-US" sz="1800" kern="1200" dirty="0"/>
        </a:p>
      </dsp:txBody>
      <dsp:txXfrm>
        <a:off x="2946" y="86584"/>
        <a:ext cx="2337792" cy="1908003"/>
      </dsp:txXfrm>
    </dsp:sp>
    <dsp:sp modelId="{CE897EB3-B4C8-4CBE-B288-88C4328556DC}">
      <dsp:nvSpPr>
        <dsp:cNvPr id="0" name=""/>
        <dsp:cNvSpPr/>
      </dsp:nvSpPr>
      <dsp:spPr>
        <a:xfrm>
          <a:off x="2574518" y="86584"/>
          <a:ext cx="2337792" cy="1908003"/>
        </a:xfrm>
        <a:prstGeom prst="rect">
          <a:avLst/>
        </a:prstGeom>
        <a:solidFill>
          <a:schemeClr val="accent2">
            <a:hueOff val="317965"/>
            <a:satOff val="-7255"/>
            <a:lumOff val="268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Empruntez des phrases d’un texte, changez quelques synonymes et intégrez le passage à votre travail​</a:t>
          </a:r>
          <a:endParaRPr lang="en-US" sz="1800" kern="1200" dirty="0"/>
        </a:p>
      </dsp:txBody>
      <dsp:txXfrm>
        <a:off x="2574518" y="86584"/>
        <a:ext cx="2337792" cy="1908003"/>
      </dsp:txXfrm>
    </dsp:sp>
    <dsp:sp modelId="{EB8567BB-75A9-4750-BE74-3CD50DF6850B}">
      <dsp:nvSpPr>
        <dsp:cNvPr id="0" name=""/>
        <dsp:cNvSpPr/>
      </dsp:nvSpPr>
      <dsp:spPr>
        <a:xfrm>
          <a:off x="5146089" y="86584"/>
          <a:ext cx="2337792" cy="1908003"/>
        </a:xfrm>
        <a:prstGeom prst="rect">
          <a:avLst/>
        </a:prstGeom>
        <a:solidFill>
          <a:schemeClr val="accent2">
            <a:hueOff val="635930"/>
            <a:satOff val="-14509"/>
            <a:lumOff val="536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kern="1200" dirty="0"/>
            <a:t>Effectuez une résolution d’équation en utilisant un site internet</a:t>
          </a:r>
        </a:p>
      </dsp:txBody>
      <dsp:txXfrm>
        <a:off x="5146089" y="86584"/>
        <a:ext cx="2337792" cy="1908003"/>
      </dsp:txXfrm>
    </dsp:sp>
    <dsp:sp modelId="{65FD4EE3-C0D6-4C21-A107-255515C0429D}">
      <dsp:nvSpPr>
        <dsp:cNvPr id="0" name=""/>
        <dsp:cNvSpPr/>
      </dsp:nvSpPr>
      <dsp:spPr>
        <a:xfrm>
          <a:off x="7717661" y="86584"/>
          <a:ext cx="2337792" cy="1908003"/>
        </a:xfrm>
        <a:prstGeom prst="rect">
          <a:avLst/>
        </a:prstGeom>
        <a:solidFill>
          <a:schemeClr val="accent2">
            <a:hueOff val="953895"/>
            <a:satOff val="-21764"/>
            <a:lumOff val="803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dirty="0"/>
            <a:t>Traduisez un texte et l'intégrez à votre travail</a:t>
          </a:r>
          <a:endParaRPr lang="en-US" sz="1800" kern="1200" dirty="0"/>
        </a:p>
      </dsp:txBody>
      <dsp:txXfrm>
        <a:off x="7717661" y="86584"/>
        <a:ext cx="2337792" cy="1908003"/>
      </dsp:txXfrm>
    </dsp:sp>
    <dsp:sp modelId="{4C55457C-B712-477D-BAC7-8C9317A8BF04}">
      <dsp:nvSpPr>
        <dsp:cNvPr id="0" name=""/>
        <dsp:cNvSpPr/>
      </dsp:nvSpPr>
      <dsp:spPr>
        <a:xfrm>
          <a:off x="1288732" y="2228367"/>
          <a:ext cx="2337792" cy="1908003"/>
        </a:xfrm>
        <a:prstGeom prst="rect">
          <a:avLst/>
        </a:prstGeom>
        <a:solidFill>
          <a:schemeClr val="accent2">
            <a:hueOff val="1271860"/>
            <a:satOff val="-29019"/>
            <a:lumOff val="1071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t>Copiez une image, un graphique, des données​</a:t>
          </a:r>
          <a:endParaRPr lang="en-US" sz="1800" kern="1200"/>
        </a:p>
      </dsp:txBody>
      <dsp:txXfrm>
        <a:off x="1288732" y="2228367"/>
        <a:ext cx="2337792" cy="1908003"/>
      </dsp:txXfrm>
    </dsp:sp>
    <dsp:sp modelId="{70E4858B-8ED2-4FAD-BD76-BA56A395A265}">
      <dsp:nvSpPr>
        <dsp:cNvPr id="0" name=""/>
        <dsp:cNvSpPr/>
      </dsp:nvSpPr>
      <dsp:spPr>
        <a:xfrm>
          <a:off x="3860303" y="2228367"/>
          <a:ext cx="2337792" cy="1908003"/>
        </a:xfrm>
        <a:prstGeom prst="rect">
          <a:avLst/>
        </a:prstGeom>
        <a:solidFill>
          <a:schemeClr val="accent2">
            <a:hueOff val="1589824"/>
            <a:satOff val="-36273"/>
            <a:lumOff val="1339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FR" sz="1800" kern="1200"/>
            <a:t>Intégrez à votre travail de la musique ou une vidéo trouvée ailleurs​</a:t>
          </a:r>
          <a:endParaRPr lang="en-US" sz="1800" kern="1200"/>
        </a:p>
      </dsp:txBody>
      <dsp:txXfrm>
        <a:off x="3860303" y="2228367"/>
        <a:ext cx="2337792" cy="1908003"/>
      </dsp:txXfrm>
    </dsp:sp>
    <dsp:sp modelId="{6CF969E9-102E-4E4D-9D0C-7CBDC1843C6F}">
      <dsp:nvSpPr>
        <dsp:cNvPr id="0" name=""/>
        <dsp:cNvSpPr/>
      </dsp:nvSpPr>
      <dsp:spPr>
        <a:xfrm>
          <a:off x="6431875" y="2228367"/>
          <a:ext cx="2337792" cy="1908003"/>
        </a:xfrm>
        <a:prstGeom prst="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r-CA" sz="1800" kern="1200" dirty="0"/>
            <a:t>Reproduisez du code de programmation, sans en mentionner la source en commentaire</a:t>
          </a:r>
          <a:endParaRPr lang="en-US" sz="1800" kern="1200" dirty="0"/>
        </a:p>
      </dsp:txBody>
      <dsp:txXfrm>
        <a:off x="6431875" y="2228367"/>
        <a:ext cx="2337792" cy="19080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6CCD9-2EC5-4D07-B3B1-4F6776B0C50F}">
      <dsp:nvSpPr>
        <dsp:cNvPr id="0" name=""/>
        <dsp:cNvSpPr/>
      </dsp:nvSpPr>
      <dsp:spPr>
        <a:xfrm>
          <a:off x="0" y="1677529"/>
          <a:ext cx="10058399" cy="1303020"/>
        </a:xfrm>
        <a:prstGeom prst="roundRect">
          <a:avLst>
            <a:gd name="adj" fmla="val 10000"/>
          </a:avLst>
        </a:prstGeom>
        <a:solidFill>
          <a:schemeClr val="accent4">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9E2A78-036C-429D-AE20-E2D190866622}">
      <dsp:nvSpPr>
        <dsp:cNvPr id="0" name=""/>
        <dsp:cNvSpPr/>
      </dsp:nvSpPr>
      <dsp:spPr>
        <a:xfrm>
          <a:off x="394163" y="1813369"/>
          <a:ext cx="716661" cy="716661"/>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C9D4314-91B9-4A81-B09A-3B4801700B3F}">
      <dsp:nvSpPr>
        <dsp:cNvPr id="0" name=""/>
        <dsp:cNvSpPr/>
      </dsp:nvSpPr>
      <dsp:spPr>
        <a:xfrm>
          <a:off x="1504988" y="1520190"/>
          <a:ext cx="8553411" cy="1303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903" tIns="137903" rIns="137903" bIns="137903" numCol="1" spcCol="1270" anchor="ctr" anchorCtr="0">
          <a:noAutofit/>
        </a:bodyPr>
        <a:lstStyle/>
        <a:p>
          <a:pPr marL="0" lvl="0" indent="0" algn="l" defTabSz="1066800">
            <a:lnSpc>
              <a:spcPct val="100000"/>
            </a:lnSpc>
            <a:spcBef>
              <a:spcPct val="0"/>
            </a:spcBef>
            <a:spcAft>
              <a:spcPct val="35000"/>
            </a:spcAft>
            <a:buNone/>
          </a:pPr>
          <a:r>
            <a:rPr lang="fr-FR" sz="2400" kern="1200" dirty="0"/>
            <a:t>Si vous ajoutez à votre travail quelque chose que vous avez emprunté ailleurs, </a:t>
          </a:r>
          <a:r>
            <a:rPr lang="fr-FR" sz="2400" b="1" kern="1200" dirty="0"/>
            <a:t>vous devez citer votre source</a:t>
          </a:r>
          <a:r>
            <a:rPr lang="fr-FR" sz="2400" kern="1200" dirty="0"/>
            <a:t>.</a:t>
          </a:r>
          <a:endParaRPr lang="en-US" sz="2400" kern="1200" dirty="0"/>
        </a:p>
      </dsp:txBody>
      <dsp:txXfrm>
        <a:off x="1504988" y="1520190"/>
        <a:ext cx="8553411" cy="130302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fr-CA"/>
          </a:p>
        </p:txBody>
      </p:sp>
      <p:sp>
        <p:nvSpPr>
          <p:cNvPr id="3" name="Espace réservé de la date 2"/>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7BBB6AD4-0779-4D79-8133-6F8C44713DBC}" type="datetimeFigureOut">
              <a:rPr lang="fr-CA" smtClean="0"/>
              <a:t>2021-07-09</a:t>
            </a:fld>
            <a:endParaRPr lang="fr-CA"/>
          </a:p>
        </p:txBody>
      </p:sp>
      <p:sp>
        <p:nvSpPr>
          <p:cNvPr id="4" name="Espace réservé du pied de page 3"/>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E2F33A0E-62E5-41D1-8762-55010789481B}" type="slidenum">
              <a:rPr lang="fr-CA" smtClean="0"/>
              <a:t>‹N°›</a:t>
            </a:fld>
            <a:endParaRPr lang="fr-CA"/>
          </a:p>
        </p:txBody>
      </p:sp>
    </p:spTree>
    <p:extLst>
      <p:ext uri="{BB962C8B-B14F-4D97-AF65-F5344CB8AC3E}">
        <p14:creationId xmlns:p14="http://schemas.microsoft.com/office/powerpoint/2010/main" val="4145055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r>
              <a:rPr lang="fr-FR" b="1" cap="all" dirty="0"/>
              <a:t>Cégep Gérald-</a:t>
            </a:r>
            <a:r>
              <a:rPr lang="fr-FR" b="1" cap="all" dirty="0" err="1"/>
              <a:t>godin</a:t>
            </a:r>
            <a:endParaRPr lang="fr-CA" b="1" cap="all" dirty="0"/>
          </a:p>
        </p:txBody>
      </p:sp>
      <p:sp>
        <p:nvSpPr>
          <p:cNvPr id="3" name="Espace réservé de la date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atin typeface="Rockwell" panose="02060603020205020403" pitchFamily="18" charset="0"/>
              </a:defRPr>
            </a:lvl1pPr>
          </a:lstStyle>
          <a:p>
            <a:r>
              <a:rPr lang="fr-CA" dirty="0"/>
              <a:t>Hiver 2019</a:t>
            </a:r>
            <a:endParaRPr lang="fr-FR" dirty="0"/>
          </a:p>
        </p:txBody>
      </p:sp>
      <p:sp>
        <p:nvSpPr>
          <p:cNvPr id="4" name="Espace réservé de l’image des diapositive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fr-FR" dirty="0"/>
          </a:p>
        </p:txBody>
      </p:sp>
      <p:sp>
        <p:nvSpPr>
          <p:cNvPr id="5" name="Espace réservé des commentaires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747D38DD-DB44-4342-BAF8-969B45A0E76F}" type="slidenum">
              <a:rPr lang="fr-FR" smtClean="0"/>
              <a:t>‹N°›</a:t>
            </a:fld>
            <a:endParaRPr lang="fr-FR" dirty="0"/>
          </a:p>
        </p:txBody>
      </p:sp>
    </p:spTree>
    <p:extLst>
      <p:ext uri="{BB962C8B-B14F-4D97-AF65-F5344CB8AC3E}">
        <p14:creationId xmlns:p14="http://schemas.microsoft.com/office/powerpoint/2010/main" val="71452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Plus précisément, le plagiat, c’est faire passer pour siens, de manière intentionnelle ou non, une partie ou la totalité d’un texte, d’une production ou de l’idée d'autrui. Chaque fois qu’on utilise ce que quelqu’un d’autre a dit, écrit ou produit, sans citer la source, c’est du plagiat. La seule façon de ne pas plagier est de citer correctement vos sources, conformément aux normes prescrites par votre collège et votre programme d’études.</a:t>
            </a:r>
            <a:endParaRPr lang="fr-CA" dirty="0"/>
          </a:p>
          <a:p>
            <a:endParaRPr lang="fr-CA" dirty="0"/>
          </a:p>
        </p:txBody>
      </p:sp>
      <p:sp>
        <p:nvSpPr>
          <p:cNvPr id="4" name="Espace réservé du numéro de diapositive 3"/>
          <p:cNvSpPr>
            <a:spLocks noGrp="1"/>
          </p:cNvSpPr>
          <p:nvPr>
            <p:ph type="sldNum" sz="quarter" idx="5"/>
          </p:nvPr>
        </p:nvSpPr>
        <p:spPr/>
        <p:txBody>
          <a:bodyPr/>
          <a:lstStyle/>
          <a:p>
            <a:fld id="{747D38DD-DB44-4342-BAF8-969B45A0E76F}" type="slidenum">
              <a:rPr lang="fr-FR" smtClean="0"/>
              <a:t>4</a:t>
            </a:fld>
            <a:endParaRPr lang="fr-FR" dirty="0"/>
          </a:p>
        </p:txBody>
      </p:sp>
    </p:spTree>
    <p:extLst>
      <p:ext uri="{BB962C8B-B14F-4D97-AF65-F5344CB8AC3E}">
        <p14:creationId xmlns:p14="http://schemas.microsoft.com/office/powerpoint/2010/main" val="4054275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47D38DD-DB44-4342-BAF8-969B45A0E76F}" type="slidenum">
              <a:rPr lang="fr-FR" smtClean="0"/>
              <a:t>6</a:t>
            </a:fld>
            <a:endParaRPr lang="fr-FR" dirty="0"/>
          </a:p>
        </p:txBody>
      </p:sp>
    </p:spTree>
    <p:extLst>
      <p:ext uri="{BB962C8B-B14F-4D97-AF65-F5344CB8AC3E}">
        <p14:creationId xmlns:p14="http://schemas.microsoft.com/office/powerpoint/2010/main" val="538790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47D38DD-DB44-4342-BAF8-969B45A0E76F}" type="slidenum">
              <a:rPr lang="fr-FR" smtClean="0"/>
              <a:t>8</a:t>
            </a:fld>
            <a:endParaRPr lang="fr-FR" dirty="0"/>
          </a:p>
        </p:txBody>
      </p:sp>
    </p:spTree>
    <p:extLst>
      <p:ext uri="{BB962C8B-B14F-4D97-AF65-F5344CB8AC3E}">
        <p14:creationId xmlns:p14="http://schemas.microsoft.com/office/powerpoint/2010/main" val="3146649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47D38DD-DB44-4342-BAF8-969B45A0E76F}" type="slidenum">
              <a:rPr lang="fr-FR" smtClean="0"/>
              <a:t>9</a:t>
            </a:fld>
            <a:endParaRPr lang="fr-FR" dirty="0"/>
          </a:p>
        </p:txBody>
      </p:sp>
    </p:spTree>
    <p:extLst>
      <p:ext uri="{BB962C8B-B14F-4D97-AF65-F5344CB8AC3E}">
        <p14:creationId xmlns:p14="http://schemas.microsoft.com/office/powerpoint/2010/main" val="76850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47D38DD-DB44-4342-BAF8-969B45A0E76F}" type="slidenum">
              <a:rPr lang="fr-FR" smtClean="0"/>
              <a:t>10</a:t>
            </a:fld>
            <a:endParaRPr lang="fr-FR" dirty="0"/>
          </a:p>
        </p:txBody>
      </p:sp>
    </p:spTree>
    <p:extLst>
      <p:ext uri="{BB962C8B-B14F-4D97-AF65-F5344CB8AC3E}">
        <p14:creationId xmlns:p14="http://schemas.microsoft.com/office/powerpoint/2010/main" val="692630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747D38DD-DB44-4342-BAF8-969B45A0E76F}" type="slidenum">
              <a:rPr lang="fr-FR" smtClean="0"/>
              <a:t>11</a:t>
            </a:fld>
            <a:endParaRPr lang="fr-FR" dirty="0"/>
          </a:p>
        </p:txBody>
      </p:sp>
    </p:spTree>
    <p:extLst>
      <p:ext uri="{BB962C8B-B14F-4D97-AF65-F5344CB8AC3E}">
        <p14:creationId xmlns:p14="http://schemas.microsoft.com/office/powerpoint/2010/main" val="48262362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2824214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72150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186636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17144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t>‹N°›</a:t>
            </a:fld>
            <a:endParaRPr lang="en-US" dirty="0"/>
          </a:p>
        </p:txBody>
      </p:sp>
    </p:spTree>
    <p:extLst>
      <p:ext uri="{BB962C8B-B14F-4D97-AF65-F5344CB8AC3E}">
        <p14:creationId xmlns:p14="http://schemas.microsoft.com/office/powerpoint/2010/main" val="212694736"/>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161484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5840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36552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369439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379207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9E57DC2-970A-4B3E-BB1C-7A09969E49DF}" type="slidenum">
              <a:rPr lang="en-US" smtClean="0"/>
              <a:pPr/>
              <a:t>‹N°›</a:t>
            </a:fld>
            <a:endParaRPr lang="en-US" dirty="0"/>
          </a:p>
        </p:txBody>
      </p:sp>
    </p:spTree>
    <p:extLst>
      <p:ext uri="{BB962C8B-B14F-4D97-AF65-F5344CB8AC3E}">
        <p14:creationId xmlns:p14="http://schemas.microsoft.com/office/powerpoint/2010/main" val="19025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067698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mondiapason.ca/wp-content/uploads/capsules/plagiat/plagiat_v2/plagiat_aide_memoire2.pdf" TargetMode="External"/><Relationship Id="rId3" Type="http://schemas.openxmlformats.org/officeDocument/2006/relationships/tags" Target="../tags/tag16.xml"/><Relationship Id="rId7" Type="http://schemas.openxmlformats.org/officeDocument/2006/relationships/notesSlide" Target="../notesSlides/notesSlide5.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4.xml"/><Relationship Id="rId5" Type="http://schemas.openxmlformats.org/officeDocument/2006/relationships/tags" Target="../tags/tag18.xml"/><Relationship Id="rId4" Type="http://schemas.openxmlformats.org/officeDocument/2006/relationships/tags" Target="../tags/tag17.xml"/><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21.xml"/><Relationship Id="rId7" Type="http://schemas.openxmlformats.org/officeDocument/2006/relationships/slideLayout" Target="../slideLayouts/slideLayout4.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10" Type="http://schemas.openxmlformats.org/officeDocument/2006/relationships/image" Target="../media/image7.png"/><Relationship Id="rId4" Type="http://schemas.openxmlformats.org/officeDocument/2006/relationships/tags" Target="../tags/tag22.xml"/><Relationship Id="rId9" Type="http://schemas.openxmlformats.org/officeDocument/2006/relationships/hyperlink" Target="https://mondiapason.ca/wp-content/uploads/capsules/plagiat/plagiat_v2/plagiat_aide_memoire2.pdf" TargetMode="Externa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ptic.qc.ca/guide-sur-le-plagiat-et-lintegrite-intellectuelle/" TargetMode="External"/><Relationship Id="rId2" Type="http://schemas.openxmlformats.org/officeDocument/2006/relationships/hyperlink" Target="http://www.infosphere.uqam.ca/rediger-un-travail/citer-ses-sources/" TargetMode="External"/><Relationship Id="rId1" Type="http://schemas.openxmlformats.org/officeDocument/2006/relationships/slideLayout" Target="../slideLayouts/slideLayout2.xml"/><Relationship Id="rId6" Type="http://schemas.openxmlformats.org/officeDocument/2006/relationships/hyperlink" Target="https://www.freepik.com/free-photo/portrait-student-girl-sitting-desk-biting-her-fist_1281607.htm#page=1&amp;position=33#&amp;position=33" TargetMode="External"/><Relationship Id="rId5" Type="http://schemas.openxmlformats.org/officeDocument/2006/relationships/hyperlink" Target="https://mondiapason.ca/wp-content/uploads/capsules/plagiat/plagiat_v2/plagiat_aide_memoire2.pdf" TargetMode="External"/><Relationship Id="rId4" Type="http://schemas.openxmlformats.org/officeDocument/2006/relationships/hyperlink" Target="https://mondiapason.ca/ressource/citer-ses-sources-et-eviter-le-plagia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cgodin.qc.ca/wp-content/uploads/2019/12/PLAGIAT_Proc%C3%A9dure-de-d%C3%A9claration_ADOPT%C3%89_C%C3%89-16-MAI-2019.pdf" TargetMode="External"/><Relationship Id="rId2" Type="http://schemas.openxmlformats.org/officeDocument/2006/relationships/hyperlink" Target="https://www.cgodin.qc.ca/mon-cegep/documentation-en-ligne/" TargetMode="External"/><Relationship Id="rId1" Type="http://schemas.openxmlformats.org/officeDocument/2006/relationships/slideLayout" Target="../slideLayouts/slideLayout2.xml"/><Relationship Id="rId5" Type="http://schemas.openxmlformats.org/officeDocument/2006/relationships/hyperlink" Target="https://www.cgodin.qc.ca/wp-content/uploads/2019/12/PI%C3%89A-harmonis%C3%A9e-et-r%C3%A9vis%C3%A9e-Adopt%C3%A9e_CA-9-avril-2019.pdf" TargetMode="External"/><Relationship Id="rId4" Type="http://schemas.openxmlformats.org/officeDocument/2006/relationships/hyperlink" Target="https://www.cgodin.qc.ca/wp-content/uploads/2019/12/PLAGIAT_Proc%C3%A9dure-dappel_ADOPT%C3%89_C%C3%89-16-MAI-2019.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2.ac-poitiers.fr/dsden17-pedagogie/IMG/pdf/35_-_Le_romantisme-2.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Layout" Target="../slideLayouts/slideLayout2.xml"/><Relationship Id="rId7" Type="http://schemas.openxmlformats.org/officeDocument/2006/relationships/diagramColors" Target="../diagrams/colors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2.xml"/><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www.infosphere.uqam.ca/rediger-un-travail/citer-ses-sources/" TargetMode="Externa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0.xml"/><Relationship Id="rId7" Type="http://schemas.openxmlformats.org/officeDocument/2006/relationships/slideLayout" Target="../slideLayouts/slideLayout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hyperlink" Target="http://www.infosphere.uqam.ca/rediger-un-travail/citer-ses-sources/formules-dintroduction-dune-cit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1D1AB1-02D5-47B7-AD08-7BED56A63BEE}"/>
              </a:ext>
            </a:extLst>
          </p:cNvPr>
          <p:cNvSpPr>
            <a:spLocks noGrp="1"/>
          </p:cNvSpPr>
          <p:nvPr>
            <p:ph type="title"/>
          </p:nvPr>
        </p:nvSpPr>
        <p:spPr/>
        <p:txBody>
          <a:bodyPr>
            <a:normAutofit/>
          </a:bodyPr>
          <a:lstStyle/>
          <a:p>
            <a:r>
              <a:rPr lang="fr-CA" sz="4000" dirty="0"/>
              <a:t>La Tricherie, le plagiat et la citation</a:t>
            </a:r>
            <a:br>
              <a:rPr lang="fr-CA" sz="4000" dirty="0"/>
            </a:br>
            <a:r>
              <a:rPr lang="fr-CA" sz="4000" dirty="0"/>
              <a:t>au cégep </a:t>
            </a:r>
            <a:r>
              <a:rPr lang="fr-CA" sz="4000" dirty="0" err="1"/>
              <a:t>gérald-godin</a:t>
            </a:r>
            <a:endParaRPr lang="fr-CA" dirty="0"/>
          </a:p>
        </p:txBody>
      </p:sp>
      <p:sp>
        <p:nvSpPr>
          <p:cNvPr id="7" name="Espace réservé du contenu 6">
            <a:extLst>
              <a:ext uri="{FF2B5EF4-FFF2-40B4-BE49-F238E27FC236}">
                <a16:creationId xmlns:a16="http://schemas.microsoft.com/office/drawing/2014/main" id="{FA4D1D63-1796-40BC-959E-EC971A11136D}"/>
              </a:ext>
            </a:extLst>
          </p:cNvPr>
          <p:cNvSpPr>
            <a:spLocks noGrp="1"/>
          </p:cNvSpPr>
          <p:nvPr>
            <p:ph idx="1"/>
          </p:nvPr>
        </p:nvSpPr>
        <p:spPr>
          <a:xfrm>
            <a:off x="1063752" y="2093976"/>
            <a:ext cx="10058400" cy="4050792"/>
          </a:xfrm>
        </p:spPr>
        <p:txBody>
          <a:bodyPr/>
          <a:lstStyle/>
          <a:p>
            <a:r>
              <a:rPr lang="fr-CA" dirty="0"/>
              <a:t>Définitions et explications</a:t>
            </a:r>
          </a:p>
        </p:txBody>
      </p:sp>
    </p:spTree>
    <p:extLst>
      <p:ext uri="{BB962C8B-B14F-4D97-AF65-F5344CB8AC3E}">
        <p14:creationId xmlns:p14="http://schemas.microsoft.com/office/powerpoint/2010/main" val="2016176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custDataLst>
              <p:tags r:id="rId1"/>
            </p:custDataLst>
          </p:nvPr>
        </p:nvSpPr>
        <p:spPr/>
        <p:txBody>
          <a:bodyPr/>
          <a:lstStyle/>
          <a:p>
            <a:r>
              <a:rPr lang="fr-CA" dirty="0"/>
              <a:t>Modifier un passage cité</a:t>
            </a:r>
          </a:p>
        </p:txBody>
      </p:sp>
      <p:sp>
        <p:nvSpPr>
          <p:cNvPr id="11" name="Espace réservé du contenu 10"/>
          <p:cNvSpPr>
            <a:spLocks noGrp="1"/>
          </p:cNvSpPr>
          <p:nvPr>
            <p:ph sz="half" idx="1"/>
            <p:custDataLst>
              <p:tags r:id="rId2"/>
            </p:custDataLst>
          </p:nvPr>
        </p:nvSpPr>
        <p:spPr/>
        <p:txBody>
          <a:bodyPr>
            <a:normAutofit/>
          </a:bodyPr>
          <a:lstStyle/>
          <a:p>
            <a:r>
              <a:rPr lang="fr-CA" dirty="0"/>
              <a:t>Ajouter un ou plusieurs mots dans une citation ou changer le temps de verbe.</a:t>
            </a:r>
            <a:br>
              <a:rPr lang="fr-CA" dirty="0"/>
            </a:br>
            <a:r>
              <a:rPr lang="fr-CA" i="1" dirty="0"/>
              <a:t>Le ou les mots modifiés sont entre crochets</a:t>
            </a:r>
          </a:p>
          <a:p>
            <a:pPr marL="0" indent="0" algn="ctr">
              <a:buNone/>
            </a:pPr>
            <a:br>
              <a:rPr lang="fr-CA" i="1" dirty="0"/>
            </a:br>
            <a:r>
              <a:rPr lang="fr-CA" b="1" dirty="0"/>
              <a:t>[mot ajouté ou modifié]</a:t>
            </a:r>
          </a:p>
          <a:p>
            <a:pPr marL="0" indent="0" algn="ctr">
              <a:buNone/>
            </a:pPr>
            <a:endParaRPr lang="fr-CA" b="1" dirty="0"/>
          </a:p>
        </p:txBody>
      </p:sp>
      <p:sp>
        <p:nvSpPr>
          <p:cNvPr id="8" name="Espace réservé du pied de page 7"/>
          <p:cNvSpPr>
            <a:spLocks noGrp="1"/>
          </p:cNvSpPr>
          <p:nvPr>
            <p:ph type="ftr" sz="quarter" idx="11"/>
            <p:custDataLst>
              <p:tags r:id="rId3"/>
            </p:custDataLst>
          </p:nvPr>
        </p:nvSpPr>
        <p:spPr/>
        <p:txBody>
          <a:bodyPr/>
          <a:lstStyle/>
          <a:p>
            <a:r>
              <a:rPr lang="fr-CA" dirty="0"/>
              <a:t>Diapason. (</a:t>
            </a:r>
            <a:r>
              <a:rPr lang="fr-CA" dirty="0" err="1"/>
              <a:t>s.d</a:t>
            </a:r>
            <a:r>
              <a:rPr lang="fr-CA" dirty="0"/>
              <a:t>.). Citer ses sources et éviter le plagiat- Aide-mémoire.</a:t>
            </a:r>
            <a:r>
              <a:rPr lang="fr-CA" i="1" dirty="0"/>
              <a:t> Repéré à </a:t>
            </a:r>
            <a:r>
              <a:rPr lang="fr-CA" u="sng" dirty="0">
                <a:hlinkClick r:id="rId8"/>
              </a:rPr>
              <a:t>https://mondiapason.ca/wp-content/uploads/capsules/plagiat/plagiat_v2/</a:t>
            </a:r>
            <a:br>
              <a:rPr lang="fr-CA" u="sng" dirty="0">
                <a:hlinkClick r:id="rId8"/>
              </a:rPr>
            </a:br>
            <a:r>
              <a:rPr lang="fr-CA" u="sng" dirty="0">
                <a:hlinkClick r:id="rId8"/>
              </a:rPr>
              <a:t>plagiat_aide_memoire2.pdf</a:t>
            </a:r>
            <a:endParaRPr lang="fr-CA" dirty="0"/>
          </a:p>
          <a:p>
            <a:endParaRPr lang="en-US" dirty="0"/>
          </a:p>
        </p:txBody>
      </p:sp>
      <p:pic>
        <p:nvPicPr>
          <p:cNvPr id="14" name="Image 13">
            <a:hlinkClick r:id="rId8"/>
          </p:cNvPr>
          <p:cNvPicPr>
            <a:picLocks noChangeAspect="1"/>
          </p:cNvPicPr>
          <p:nvPr>
            <p:custDataLst>
              <p:tags r:id="rId4"/>
            </p:custDataLst>
          </p:nvPr>
        </p:nvPicPr>
        <p:blipFill>
          <a:blip r:embed="rId9"/>
          <a:stretch>
            <a:fillRect/>
          </a:stretch>
        </p:blipFill>
        <p:spPr>
          <a:xfrm>
            <a:off x="10032111" y="4124325"/>
            <a:ext cx="2105025" cy="2733675"/>
          </a:xfrm>
          <a:prstGeom prst="rect">
            <a:avLst/>
          </a:prstGeom>
        </p:spPr>
      </p:pic>
      <p:sp>
        <p:nvSpPr>
          <p:cNvPr id="2" name="ZoneTexte 1"/>
          <p:cNvSpPr txBox="1"/>
          <p:nvPr>
            <p:custDataLst>
              <p:tags r:id="rId5"/>
            </p:custDataLst>
          </p:nvPr>
        </p:nvSpPr>
        <p:spPr>
          <a:xfrm>
            <a:off x="2017395" y="4554033"/>
            <a:ext cx="7062597" cy="923330"/>
          </a:xfrm>
          <a:prstGeom prst="rect">
            <a:avLst/>
          </a:prstGeom>
          <a:solidFill>
            <a:schemeClr val="bg1">
              <a:lumMod val="85000"/>
            </a:schemeClr>
          </a:solidFill>
        </p:spPr>
        <p:txBody>
          <a:bodyPr wrap="square" rtlCol="0">
            <a:spAutoFit/>
          </a:bodyPr>
          <a:lstStyle/>
          <a:p>
            <a:r>
              <a:rPr lang="fr-CA" b="1" dirty="0"/>
              <a:t>Exemple </a:t>
            </a:r>
          </a:p>
          <a:p>
            <a:r>
              <a:rPr lang="fr-CA" dirty="0"/>
              <a:t>« En 2006, la population […] hors famille [était] composée à près de 75% de personnes qui [vivaient] seules. »</a:t>
            </a:r>
          </a:p>
        </p:txBody>
      </p:sp>
      <p:sp>
        <p:nvSpPr>
          <p:cNvPr id="6" name="Espace réservé du contenu 5">
            <a:extLst>
              <a:ext uri="{FF2B5EF4-FFF2-40B4-BE49-F238E27FC236}">
                <a16:creationId xmlns:a16="http://schemas.microsoft.com/office/drawing/2014/main" id="{7880F57B-873A-4138-A2F1-1879D08AE1FD}"/>
              </a:ext>
            </a:extLst>
          </p:cNvPr>
          <p:cNvSpPr>
            <a:spLocks noGrp="1"/>
          </p:cNvSpPr>
          <p:nvPr>
            <p:ph sz="half" idx="2"/>
          </p:nvPr>
        </p:nvSpPr>
        <p:spPr/>
        <p:txBody>
          <a:bodyPr/>
          <a:lstStyle/>
          <a:p>
            <a:endParaRPr lang="fr-CA"/>
          </a:p>
        </p:txBody>
      </p:sp>
    </p:spTree>
    <p:extLst>
      <p:ext uri="{BB962C8B-B14F-4D97-AF65-F5344CB8AC3E}">
        <p14:creationId xmlns:p14="http://schemas.microsoft.com/office/powerpoint/2010/main" val="2957612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custDataLst>
              <p:tags r:id="rId1"/>
            </p:custDataLst>
          </p:nvPr>
        </p:nvSpPr>
        <p:spPr/>
        <p:txBody>
          <a:bodyPr/>
          <a:lstStyle/>
          <a:p>
            <a:r>
              <a:rPr lang="fr-CA" dirty="0"/>
              <a:t>Modifier un passage cité</a:t>
            </a:r>
          </a:p>
        </p:txBody>
      </p:sp>
      <p:sp>
        <p:nvSpPr>
          <p:cNvPr id="11" name="Espace réservé du contenu 10"/>
          <p:cNvSpPr>
            <a:spLocks noGrp="1"/>
          </p:cNvSpPr>
          <p:nvPr>
            <p:ph sz="half" idx="1"/>
            <p:custDataLst>
              <p:tags r:id="rId2"/>
            </p:custDataLst>
          </p:nvPr>
        </p:nvSpPr>
        <p:spPr/>
        <p:txBody>
          <a:bodyPr>
            <a:normAutofit/>
          </a:bodyPr>
          <a:lstStyle/>
          <a:p>
            <a:r>
              <a:rPr lang="fr-CA" dirty="0"/>
              <a:t>Ajouter un ou plusieurs mots dans une citation ou changer le temps de verbe.</a:t>
            </a:r>
            <a:br>
              <a:rPr lang="fr-CA" dirty="0"/>
            </a:br>
            <a:r>
              <a:rPr lang="fr-CA" i="1" dirty="0"/>
              <a:t>Le ou les mots modifiés sont entre crochets</a:t>
            </a:r>
          </a:p>
          <a:p>
            <a:pPr marL="0" indent="0" algn="ctr">
              <a:buNone/>
            </a:pPr>
            <a:br>
              <a:rPr lang="fr-CA" i="1" dirty="0"/>
            </a:br>
            <a:r>
              <a:rPr lang="fr-CA" b="1" dirty="0"/>
              <a:t>[mot ajouté ou modifié]</a:t>
            </a:r>
          </a:p>
          <a:p>
            <a:pPr marL="0" indent="0" algn="ctr">
              <a:buNone/>
            </a:pPr>
            <a:endParaRPr lang="fr-CA" b="1" dirty="0"/>
          </a:p>
        </p:txBody>
      </p:sp>
      <p:sp>
        <p:nvSpPr>
          <p:cNvPr id="12" name="Espace réservé du contenu 11"/>
          <p:cNvSpPr>
            <a:spLocks noGrp="1"/>
          </p:cNvSpPr>
          <p:nvPr>
            <p:ph sz="half" idx="2"/>
            <p:custDataLst>
              <p:tags r:id="rId3"/>
            </p:custDataLst>
          </p:nvPr>
        </p:nvSpPr>
        <p:spPr/>
        <p:txBody>
          <a:bodyPr>
            <a:normAutofit/>
          </a:bodyPr>
          <a:lstStyle/>
          <a:p>
            <a:r>
              <a:rPr lang="fr-CA" dirty="0"/>
              <a:t>Supprimer un mot ou une partie du texte dans une citation.</a:t>
            </a:r>
            <a:br>
              <a:rPr lang="fr-CA" dirty="0"/>
            </a:br>
            <a:r>
              <a:rPr lang="fr-CA" i="1" dirty="0"/>
              <a:t>La suppression est signalée par des points de suspension entre crochets </a:t>
            </a:r>
            <a:endParaRPr lang="fr-CA" dirty="0"/>
          </a:p>
          <a:p>
            <a:pPr marL="0" indent="0" algn="ctr">
              <a:buNone/>
            </a:pPr>
            <a:r>
              <a:rPr lang="fr-CA" b="1" dirty="0"/>
              <a:t>[…] </a:t>
            </a:r>
            <a:endParaRPr lang="fr-CA" dirty="0"/>
          </a:p>
          <a:p>
            <a:endParaRPr lang="fr-CA" dirty="0"/>
          </a:p>
        </p:txBody>
      </p:sp>
      <p:sp>
        <p:nvSpPr>
          <p:cNvPr id="8" name="Espace réservé du pied de page 7"/>
          <p:cNvSpPr>
            <a:spLocks noGrp="1"/>
          </p:cNvSpPr>
          <p:nvPr>
            <p:ph type="ftr" sz="quarter" idx="11"/>
            <p:custDataLst>
              <p:tags r:id="rId4"/>
            </p:custDataLst>
          </p:nvPr>
        </p:nvSpPr>
        <p:spPr/>
        <p:txBody>
          <a:bodyPr/>
          <a:lstStyle/>
          <a:p>
            <a:r>
              <a:rPr lang="fr-CA" dirty="0"/>
              <a:t>Diapason. (</a:t>
            </a:r>
            <a:r>
              <a:rPr lang="fr-CA" dirty="0" err="1"/>
              <a:t>s.d</a:t>
            </a:r>
            <a:r>
              <a:rPr lang="fr-CA" dirty="0"/>
              <a:t>.). Citer ses sources et éviter le plagiat- Aide-mémoire.</a:t>
            </a:r>
            <a:r>
              <a:rPr lang="fr-CA" i="1" dirty="0"/>
              <a:t> Repéré à </a:t>
            </a:r>
            <a:r>
              <a:rPr lang="fr-CA" u="sng" dirty="0">
                <a:hlinkClick r:id="rId9"/>
              </a:rPr>
              <a:t>https://mondiapason.ca/wp-content/uploads/capsules/plagiat/plagiat_v2/</a:t>
            </a:r>
            <a:br>
              <a:rPr lang="fr-CA" u="sng" dirty="0">
                <a:hlinkClick r:id="rId9"/>
              </a:rPr>
            </a:br>
            <a:r>
              <a:rPr lang="fr-CA" u="sng" dirty="0">
                <a:hlinkClick r:id="rId9"/>
              </a:rPr>
              <a:t>plagiat_aide_memoire2.pdf</a:t>
            </a:r>
            <a:endParaRPr lang="fr-CA" dirty="0"/>
          </a:p>
          <a:p>
            <a:endParaRPr lang="en-US" dirty="0"/>
          </a:p>
        </p:txBody>
      </p:sp>
      <p:pic>
        <p:nvPicPr>
          <p:cNvPr id="14" name="Image 13">
            <a:hlinkClick r:id="rId9"/>
          </p:cNvPr>
          <p:cNvPicPr>
            <a:picLocks noChangeAspect="1"/>
          </p:cNvPicPr>
          <p:nvPr>
            <p:custDataLst>
              <p:tags r:id="rId5"/>
            </p:custDataLst>
          </p:nvPr>
        </p:nvPicPr>
        <p:blipFill>
          <a:blip r:embed="rId10"/>
          <a:stretch>
            <a:fillRect/>
          </a:stretch>
        </p:blipFill>
        <p:spPr>
          <a:xfrm>
            <a:off x="10032111" y="4124325"/>
            <a:ext cx="2105025" cy="2733675"/>
          </a:xfrm>
          <a:prstGeom prst="rect">
            <a:avLst/>
          </a:prstGeom>
        </p:spPr>
      </p:pic>
      <p:sp>
        <p:nvSpPr>
          <p:cNvPr id="2" name="ZoneTexte 1"/>
          <p:cNvSpPr txBox="1"/>
          <p:nvPr>
            <p:custDataLst>
              <p:tags r:id="rId6"/>
            </p:custDataLst>
          </p:nvPr>
        </p:nvSpPr>
        <p:spPr>
          <a:xfrm>
            <a:off x="2017395" y="4554033"/>
            <a:ext cx="7062597" cy="923330"/>
          </a:xfrm>
          <a:prstGeom prst="rect">
            <a:avLst/>
          </a:prstGeom>
          <a:solidFill>
            <a:schemeClr val="bg1">
              <a:lumMod val="85000"/>
            </a:schemeClr>
          </a:solidFill>
        </p:spPr>
        <p:txBody>
          <a:bodyPr wrap="square" rtlCol="0">
            <a:spAutoFit/>
          </a:bodyPr>
          <a:lstStyle/>
          <a:p>
            <a:r>
              <a:rPr lang="fr-CA" b="1" dirty="0"/>
              <a:t>Exemple </a:t>
            </a:r>
          </a:p>
          <a:p>
            <a:r>
              <a:rPr lang="fr-CA" dirty="0"/>
              <a:t>« En 2006, la population […] hors famille [était] composée à près de 75% de personnes qui [vivaient] seules. »</a:t>
            </a:r>
          </a:p>
        </p:txBody>
      </p:sp>
    </p:spTree>
    <p:extLst>
      <p:ext uri="{BB962C8B-B14F-4D97-AF65-F5344CB8AC3E}">
        <p14:creationId xmlns:p14="http://schemas.microsoft.com/office/powerpoint/2010/main" val="95652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764EF5-1CBD-464E-9C45-8F7E87CC3708}"/>
              </a:ext>
            </a:extLst>
          </p:cNvPr>
          <p:cNvSpPr>
            <a:spLocks noGrp="1"/>
          </p:cNvSpPr>
          <p:nvPr>
            <p:ph type="title"/>
            <p:custDataLst>
              <p:tags r:id="rId1"/>
            </p:custDataLst>
          </p:nvPr>
        </p:nvSpPr>
        <p:spPr/>
        <p:txBody>
          <a:bodyPr/>
          <a:lstStyle/>
          <a:p>
            <a:r>
              <a:rPr lang="fr-CA" dirty="0"/>
              <a:t>Citer ses sources : L’ Exception</a:t>
            </a:r>
          </a:p>
        </p:txBody>
      </p:sp>
      <p:sp>
        <p:nvSpPr>
          <p:cNvPr id="3" name="Espace réservé du contenu 2">
            <a:extLst>
              <a:ext uri="{FF2B5EF4-FFF2-40B4-BE49-F238E27FC236}">
                <a16:creationId xmlns:a16="http://schemas.microsoft.com/office/drawing/2014/main" id="{558EB02F-2E8A-4697-8451-29C7F1FCFFD5}"/>
              </a:ext>
            </a:extLst>
          </p:cNvPr>
          <p:cNvSpPr>
            <a:spLocks noGrp="1"/>
          </p:cNvSpPr>
          <p:nvPr>
            <p:ph idx="1"/>
            <p:custDataLst>
              <p:tags r:id="rId2"/>
            </p:custDataLst>
          </p:nvPr>
        </p:nvSpPr>
        <p:spPr/>
        <p:txBody>
          <a:bodyPr>
            <a:normAutofit/>
          </a:bodyPr>
          <a:lstStyle/>
          <a:p>
            <a:r>
              <a:rPr lang="fr-FR" dirty="0"/>
              <a:t>La seule situation où il n’est pas nécessaire de citer une source est lorsqu’une information est « de notoriété publique ». Cela signifie que cette information est connue de la majorité des gens et qu’on peut la retrouver dans plusieurs sources. </a:t>
            </a:r>
          </a:p>
          <a:p>
            <a:r>
              <a:rPr lang="fr-FR" dirty="0"/>
              <a:t>Voici quelques exemples d’informations qui sont de notoriété publique et qui n’ont pas besoin de source :</a:t>
            </a:r>
          </a:p>
          <a:p>
            <a:pPr lvl="1" fontAlgn="base"/>
            <a:r>
              <a:rPr lang="fr-FR" dirty="0"/>
              <a:t>William Shakespeare est un auteur anglais;</a:t>
            </a:r>
          </a:p>
          <a:p>
            <a:pPr lvl="1" fontAlgn="base"/>
            <a:r>
              <a:rPr lang="fr-FR" dirty="0"/>
              <a:t>La Deuxième Guerre mondiale a eu lieu de 1939 à 1945;</a:t>
            </a:r>
          </a:p>
          <a:p>
            <a:pPr lvl="1" fontAlgn="base"/>
            <a:r>
              <a:rPr lang="fr-FR" dirty="0"/>
              <a:t>Dans des conditions normales, l’eau gèle à 0°C.</a:t>
            </a:r>
          </a:p>
        </p:txBody>
      </p:sp>
    </p:spTree>
    <p:extLst>
      <p:ext uri="{BB962C8B-B14F-4D97-AF65-F5344CB8AC3E}">
        <p14:creationId xmlns:p14="http://schemas.microsoft.com/office/powerpoint/2010/main" val="163301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6ECC4B-A654-4AFA-B936-E9E0317732C1}"/>
              </a:ext>
            </a:extLst>
          </p:cNvPr>
          <p:cNvSpPr>
            <a:spLocks noGrp="1"/>
          </p:cNvSpPr>
          <p:nvPr>
            <p:ph type="title"/>
          </p:nvPr>
        </p:nvSpPr>
        <p:spPr/>
        <p:txBody>
          <a:bodyPr/>
          <a:lstStyle/>
          <a:p>
            <a:r>
              <a:rPr lang="fr-CA" dirty="0"/>
              <a:t>En cas de doute…</a:t>
            </a:r>
          </a:p>
        </p:txBody>
      </p:sp>
      <p:sp>
        <p:nvSpPr>
          <p:cNvPr id="3" name="Espace réservé du contenu 2">
            <a:extLst>
              <a:ext uri="{FF2B5EF4-FFF2-40B4-BE49-F238E27FC236}">
                <a16:creationId xmlns:a16="http://schemas.microsoft.com/office/drawing/2014/main" id="{8E8B12F0-2610-4442-940E-6C225B519726}"/>
              </a:ext>
            </a:extLst>
          </p:cNvPr>
          <p:cNvSpPr>
            <a:spLocks noGrp="1"/>
          </p:cNvSpPr>
          <p:nvPr>
            <p:ph idx="1"/>
          </p:nvPr>
        </p:nvSpPr>
        <p:spPr>
          <a:xfrm>
            <a:off x="5444835" y="1971913"/>
            <a:ext cx="5579919" cy="4050792"/>
          </a:xfrm>
        </p:spPr>
        <p:txBody>
          <a:bodyPr>
            <a:normAutofit/>
          </a:bodyPr>
          <a:lstStyle/>
          <a:p>
            <a:pPr marL="0" indent="0">
              <a:buNone/>
            </a:pPr>
            <a:r>
              <a:rPr lang="fr-FR" dirty="0"/>
              <a:t>Si vous n’êtes pas certain qu’une information est de notoriété publique, consultez votre enseignant ou l’équipe de la bibliothèque AVANT la remise de votre travail.</a:t>
            </a:r>
          </a:p>
          <a:p>
            <a:endParaRPr lang="fr-FR" dirty="0"/>
          </a:p>
          <a:p>
            <a:pPr lvl="3"/>
            <a:r>
              <a:rPr lang="fr-FR" sz="2000" i="1" dirty="0"/>
              <a:t>L’objectif de la formation n’est pas de vous rendre anxieux face à la citation, mais de vous outiller pour que vous puissiez citer adéquatement vos sources dans vos travaux.</a:t>
            </a:r>
            <a:endParaRPr lang="fr-CA" sz="2000" i="1" dirty="0"/>
          </a:p>
          <a:p>
            <a:endParaRPr lang="fr-CA" dirty="0"/>
          </a:p>
        </p:txBody>
      </p:sp>
      <p:sp>
        <p:nvSpPr>
          <p:cNvPr id="4" name="Espace réservé de la date 3">
            <a:extLst>
              <a:ext uri="{FF2B5EF4-FFF2-40B4-BE49-F238E27FC236}">
                <a16:creationId xmlns:a16="http://schemas.microsoft.com/office/drawing/2014/main" id="{99CF9F53-72B0-4218-85E4-9E9DD5A4D62F}"/>
              </a:ext>
            </a:extLst>
          </p:cNvPr>
          <p:cNvSpPr>
            <a:spLocks noGrp="1"/>
          </p:cNvSpPr>
          <p:nvPr>
            <p:ph type="dt" sz="half" idx="10"/>
          </p:nvPr>
        </p:nvSpPr>
        <p:spPr>
          <a:xfrm>
            <a:off x="7452477" y="5799375"/>
            <a:ext cx="4639749" cy="943691"/>
          </a:xfrm>
          <a:solidFill>
            <a:schemeClr val="accent4">
              <a:lumMod val="20000"/>
              <a:lumOff val="80000"/>
            </a:schemeClr>
          </a:solidFill>
        </p:spPr>
        <p:txBody>
          <a:bodyPr/>
          <a:lstStyle/>
          <a:p>
            <a:r>
              <a:rPr lang="fr-CA" sz="1600" dirty="0"/>
              <a:t>Pour rejoindre l’équipe de la bibliothèque</a:t>
            </a:r>
            <a:br>
              <a:rPr lang="fr-CA" sz="1600" dirty="0"/>
            </a:br>
            <a:r>
              <a:rPr lang="fr-CA" sz="1600" dirty="0"/>
              <a:t>Envoyez un MIO à Bibliothèque</a:t>
            </a:r>
          </a:p>
          <a:p>
            <a:r>
              <a:rPr lang="fr-CA" sz="1600" dirty="0"/>
              <a:t>ou à Sandra Lenneville</a:t>
            </a:r>
          </a:p>
        </p:txBody>
      </p:sp>
      <p:pic>
        <p:nvPicPr>
          <p:cNvPr id="9" name="Image 8">
            <a:extLst>
              <a:ext uri="{FF2B5EF4-FFF2-40B4-BE49-F238E27FC236}">
                <a16:creationId xmlns:a16="http://schemas.microsoft.com/office/drawing/2014/main" id="{8478D1D6-AA36-404F-B380-1E4C0E6EDC9B}"/>
              </a:ext>
              <a:ext uri="{C183D7F6-B498-43B3-948B-1728B52AA6E4}">
                <adec:decorative xmlns:adec="http://schemas.microsoft.com/office/drawing/2017/decorative" val="1"/>
              </a:ext>
            </a:extLst>
          </p:cNvPr>
          <p:cNvPicPr>
            <a:picLocks noChangeAspect="1"/>
          </p:cNvPicPr>
          <p:nvPr/>
        </p:nvPicPr>
        <p:blipFill rotWithShape="1">
          <a:blip r:embed="rId2"/>
          <a:srcRect r="19105"/>
          <a:stretch/>
        </p:blipFill>
        <p:spPr>
          <a:xfrm>
            <a:off x="-1083524" y="1685602"/>
            <a:ext cx="6038464" cy="4974336"/>
          </a:xfrm>
          <a:prstGeom prst="rect">
            <a:avLst/>
          </a:prstGeom>
        </p:spPr>
      </p:pic>
      <p:sp>
        <p:nvSpPr>
          <p:cNvPr id="10" name="Rectangle 9">
            <a:extLst>
              <a:ext uri="{FF2B5EF4-FFF2-40B4-BE49-F238E27FC236}">
                <a16:creationId xmlns:a16="http://schemas.microsoft.com/office/drawing/2014/main" id="{22F6351D-764C-42A9-ACB5-7A6557949D4E}"/>
              </a:ext>
            </a:extLst>
          </p:cNvPr>
          <p:cNvSpPr/>
          <p:nvPr/>
        </p:nvSpPr>
        <p:spPr>
          <a:xfrm>
            <a:off x="99774" y="6624542"/>
            <a:ext cx="2509020" cy="246221"/>
          </a:xfrm>
          <a:prstGeom prst="rect">
            <a:avLst/>
          </a:prstGeom>
        </p:spPr>
        <p:txBody>
          <a:bodyPr wrap="none">
            <a:spAutoFit/>
          </a:bodyPr>
          <a:lstStyle/>
          <a:p>
            <a:r>
              <a:rPr lang="fr-CA" sz="1000" dirty="0"/>
              <a:t>Photo de </a:t>
            </a:r>
            <a:r>
              <a:rPr lang="fr-CA" sz="1000" dirty="0" err="1"/>
              <a:t>yanalya</a:t>
            </a:r>
            <a:r>
              <a:rPr lang="fr-CA" sz="1000" dirty="0"/>
              <a:t> - www.freepik.com</a:t>
            </a:r>
          </a:p>
        </p:txBody>
      </p:sp>
    </p:spTree>
    <p:extLst>
      <p:ext uri="{BB962C8B-B14F-4D97-AF65-F5344CB8AC3E}">
        <p14:creationId xmlns:p14="http://schemas.microsoft.com/office/powerpoint/2010/main" val="1907448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2A29F-84C0-4A26-B319-5C872E40D0C2}"/>
              </a:ext>
            </a:extLst>
          </p:cNvPr>
          <p:cNvSpPr>
            <a:spLocks noGrp="1"/>
          </p:cNvSpPr>
          <p:nvPr>
            <p:ph type="title"/>
          </p:nvPr>
        </p:nvSpPr>
        <p:spPr/>
        <p:txBody>
          <a:bodyPr/>
          <a:lstStyle/>
          <a:p>
            <a:r>
              <a:rPr lang="fr-CA" cap="none" dirty="0"/>
              <a:t>Bibliographie</a:t>
            </a:r>
          </a:p>
        </p:txBody>
      </p:sp>
      <p:sp>
        <p:nvSpPr>
          <p:cNvPr id="3" name="Espace réservé du contenu 2">
            <a:extLst>
              <a:ext uri="{FF2B5EF4-FFF2-40B4-BE49-F238E27FC236}">
                <a16:creationId xmlns:a16="http://schemas.microsoft.com/office/drawing/2014/main" id="{7C89E95B-746A-4686-86C2-E24AE6EBB2FE}"/>
              </a:ext>
            </a:extLst>
          </p:cNvPr>
          <p:cNvSpPr>
            <a:spLocks noGrp="1"/>
          </p:cNvSpPr>
          <p:nvPr>
            <p:ph idx="1"/>
          </p:nvPr>
        </p:nvSpPr>
        <p:spPr/>
        <p:txBody>
          <a:bodyPr>
            <a:normAutofit lnSpcReduction="10000"/>
          </a:bodyPr>
          <a:lstStyle/>
          <a:p>
            <a:r>
              <a:rPr lang="fr-CA" dirty="0"/>
              <a:t>La bibliographie complète est présentée en début de formation sur Moodle.</a:t>
            </a:r>
          </a:p>
          <a:p>
            <a:endParaRPr lang="fr-CA" dirty="0"/>
          </a:p>
          <a:p>
            <a:pPr marL="721995" lvl="1" indent="-447675">
              <a:buNone/>
            </a:pPr>
            <a:r>
              <a:rPr lang="fr-CA" dirty="0"/>
              <a:t>Bibliothèques de l’UQAM. (s.d.). </a:t>
            </a:r>
            <a:r>
              <a:rPr lang="fr-CA" dirty="0" err="1"/>
              <a:t>Infosphère</a:t>
            </a:r>
            <a:r>
              <a:rPr lang="fr-CA" dirty="0"/>
              <a:t> – Citer ses sources. Repéré à </a:t>
            </a:r>
            <a:r>
              <a:rPr lang="fr-CA" u="sng" dirty="0">
                <a:hlinkClick r:id="rId2"/>
              </a:rPr>
              <a:t>http://www.infosphere.uqam.ca/rediger-un-travail/citer-ses-sources/</a:t>
            </a:r>
            <a:endParaRPr lang="en-US" dirty="0"/>
          </a:p>
          <a:p>
            <a:pPr marL="721995" lvl="1" indent="-447675">
              <a:buNone/>
            </a:pPr>
            <a:r>
              <a:rPr lang="fr-CA" dirty="0"/>
              <a:t>Comité Plagiat et intégrité intellectuelle. (2020). </a:t>
            </a:r>
            <a:r>
              <a:rPr lang="fr-CA" i="1" dirty="0"/>
              <a:t>Guide sur le plagiat et l’intégrité intellectuelle</a:t>
            </a:r>
            <a:r>
              <a:rPr lang="fr-CA" dirty="0"/>
              <a:t>. </a:t>
            </a:r>
            <a:r>
              <a:rPr lang="fr-CA" dirty="0">
                <a:hlinkClick r:id="rId3"/>
              </a:rPr>
              <a:t>https://www.reptic.qc.ca/guide-sur-le-plagiat-et-lintegrite-intellectuelle/</a:t>
            </a:r>
            <a:endParaRPr lang="fr-CA" dirty="0"/>
          </a:p>
          <a:p>
            <a:pPr marL="721995" lvl="1" indent="-447675">
              <a:buNone/>
            </a:pPr>
            <a:r>
              <a:rPr lang="fr-CA" dirty="0"/>
              <a:t>Diapason, (s.d.). </a:t>
            </a:r>
            <a:r>
              <a:rPr lang="fr-CA" i="1" dirty="0"/>
              <a:t>Citer ses sources et éviter le plagiat</a:t>
            </a:r>
            <a:r>
              <a:rPr lang="fr-CA" dirty="0"/>
              <a:t>. </a:t>
            </a:r>
            <a:r>
              <a:rPr lang="fr-CA" dirty="0">
                <a:hlinkClick r:id="rId4"/>
              </a:rPr>
              <a:t>https://mondiapason.ca/ressource/citer-ses-sources-et-eviter-le-plagiat/</a:t>
            </a:r>
            <a:endParaRPr lang="fr-CA" dirty="0"/>
          </a:p>
          <a:p>
            <a:pPr marL="721995" lvl="1" indent="-447675">
              <a:buNone/>
            </a:pPr>
            <a:r>
              <a:rPr lang="fr-CA" dirty="0"/>
              <a:t>Diapason. (s.d.). Citer ses sources et éviter le plagiat- Aide-mémoire.</a:t>
            </a:r>
            <a:r>
              <a:rPr lang="fr-CA" i="1" dirty="0"/>
              <a:t> Repéré à </a:t>
            </a:r>
            <a:r>
              <a:rPr lang="fr-CA" u="sng" dirty="0">
                <a:hlinkClick r:id="rId5"/>
              </a:rPr>
              <a:t>https://mondiapason.ca/wp-content/uploads/capsules/plagiat/plagiat_v2/</a:t>
            </a:r>
            <a:br>
              <a:rPr lang="fr-CA" u="sng" dirty="0">
                <a:hlinkClick r:id="rId5"/>
              </a:rPr>
            </a:br>
            <a:r>
              <a:rPr lang="fr-CA" u="sng" dirty="0">
                <a:hlinkClick r:id="rId5"/>
              </a:rPr>
              <a:t>plagiat_aide_memoire2.pdf</a:t>
            </a:r>
            <a:endParaRPr lang="fr-CA" dirty="0"/>
          </a:p>
          <a:p>
            <a:pPr marL="721995" lvl="1" indent="-447675">
              <a:buNone/>
            </a:pPr>
            <a:r>
              <a:rPr lang="fr-CA" dirty="0" err="1"/>
              <a:t>Yanalya</a:t>
            </a:r>
            <a:r>
              <a:rPr lang="fr-CA" dirty="0"/>
              <a:t>. (s.d.) </a:t>
            </a:r>
            <a:r>
              <a:rPr lang="en-US" dirty="0"/>
              <a:t>[Portrait </a:t>
            </a:r>
            <a:r>
              <a:rPr lang="en-US" dirty="0" err="1"/>
              <a:t>d’une</a:t>
            </a:r>
            <a:r>
              <a:rPr lang="en-US" dirty="0"/>
              <a:t> </a:t>
            </a:r>
            <a:r>
              <a:rPr lang="en-US" dirty="0" err="1"/>
              <a:t>étudiante</a:t>
            </a:r>
            <a:r>
              <a:rPr lang="en-US" dirty="0"/>
              <a:t> </a:t>
            </a:r>
            <a:r>
              <a:rPr lang="en-US" dirty="0" err="1"/>
              <a:t>stressée</a:t>
            </a:r>
            <a:r>
              <a:rPr lang="en-US" dirty="0"/>
              <a:t>]</a:t>
            </a:r>
            <a:r>
              <a:rPr lang="fr-CA" dirty="0"/>
              <a:t> [photo].</a:t>
            </a:r>
            <a:r>
              <a:rPr lang="fr-CA" dirty="0" err="1"/>
              <a:t>Freepik</a:t>
            </a:r>
            <a:r>
              <a:rPr lang="fr-CA" dirty="0"/>
              <a:t>. </a:t>
            </a:r>
            <a:r>
              <a:rPr lang="en-US" i="1" dirty="0">
                <a:hlinkClick r:id="rId6"/>
              </a:rPr>
              <a:t>https://www.freepik.com/free-photo/portrait-student-girl-sitting-desk-biting-her-fist_1281607.htm#page=1&amp;position=33#&amp;position=33</a:t>
            </a:r>
            <a:r>
              <a:rPr lang="en-US" i="1" dirty="0"/>
              <a:t> </a:t>
            </a:r>
            <a:endParaRPr lang="fr-CA" dirty="0"/>
          </a:p>
          <a:p>
            <a:endParaRPr lang="fr-CA" dirty="0"/>
          </a:p>
        </p:txBody>
      </p:sp>
      <p:sp>
        <p:nvSpPr>
          <p:cNvPr id="4" name="Espace réservé de la date 3">
            <a:extLst>
              <a:ext uri="{FF2B5EF4-FFF2-40B4-BE49-F238E27FC236}">
                <a16:creationId xmlns:a16="http://schemas.microsoft.com/office/drawing/2014/main" id="{DC23916F-17CD-4063-87AE-A2AF8FBACE5F}"/>
              </a:ext>
            </a:extLst>
          </p:cNvPr>
          <p:cNvSpPr>
            <a:spLocks noGrp="1"/>
          </p:cNvSpPr>
          <p:nvPr>
            <p:ph type="dt" sz="half" idx="10"/>
          </p:nvPr>
        </p:nvSpPr>
        <p:spPr/>
        <p:txBody>
          <a:bodyPr/>
          <a:lstStyle/>
          <a:p>
            <a:endParaRPr lang="en-US" dirty="0"/>
          </a:p>
        </p:txBody>
      </p:sp>
      <p:sp>
        <p:nvSpPr>
          <p:cNvPr id="5" name="Espace réservé du pied de page 4">
            <a:extLst>
              <a:ext uri="{FF2B5EF4-FFF2-40B4-BE49-F238E27FC236}">
                <a16:creationId xmlns:a16="http://schemas.microsoft.com/office/drawing/2014/main" id="{4E727185-77A0-4310-962D-E0D172E5C0B1}"/>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2678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1D1AB1-02D5-47B7-AD08-7BED56A63BEE}"/>
              </a:ext>
            </a:extLst>
          </p:cNvPr>
          <p:cNvSpPr>
            <a:spLocks noGrp="1"/>
          </p:cNvSpPr>
          <p:nvPr>
            <p:ph type="title"/>
          </p:nvPr>
        </p:nvSpPr>
        <p:spPr/>
        <p:txBody>
          <a:bodyPr>
            <a:normAutofit/>
          </a:bodyPr>
          <a:lstStyle/>
          <a:p>
            <a:r>
              <a:rPr lang="fr-CA" sz="4000" dirty="0"/>
              <a:t>Tricherie et plagiat au cégep </a:t>
            </a:r>
            <a:r>
              <a:rPr lang="fr-CA" sz="4000" dirty="0" err="1"/>
              <a:t>gérald-godin</a:t>
            </a:r>
            <a:endParaRPr lang="fr-CA" sz="4000" dirty="0"/>
          </a:p>
        </p:txBody>
      </p:sp>
      <p:sp>
        <p:nvSpPr>
          <p:cNvPr id="3" name="Espace réservé du contenu 2">
            <a:extLst>
              <a:ext uri="{FF2B5EF4-FFF2-40B4-BE49-F238E27FC236}">
                <a16:creationId xmlns:a16="http://schemas.microsoft.com/office/drawing/2014/main" id="{9DC2E714-0BEA-4E04-B022-D8C93AB88F49}"/>
              </a:ext>
            </a:extLst>
          </p:cNvPr>
          <p:cNvSpPr>
            <a:spLocks noGrp="1"/>
          </p:cNvSpPr>
          <p:nvPr>
            <p:ph idx="1"/>
          </p:nvPr>
        </p:nvSpPr>
        <p:spPr>
          <a:xfrm>
            <a:off x="1069848" y="1993592"/>
            <a:ext cx="10058400" cy="4050792"/>
          </a:xfrm>
        </p:spPr>
        <p:txBody>
          <a:bodyPr>
            <a:normAutofit/>
          </a:bodyPr>
          <a:lstStyle/>
          <a:p>
            <a:r>
              <a:rPr lang="fr-CA" dirty="0"/>
              <a:t>Selon la Politique institutionnelle d’évaluation des apprentissages du Cégep Gérald-Godin, « un étudiant est tenu responsable de plagiat ou de tricherie sur la base d’un témoignage crédible ou d’une pièce justificative déposée à l’appui.» </a:t>
            </a:r>
            <a:r>
              <a:rPr lang="fr-CA" sz="1200" dirty="0"/>
              <a:t>(article 4.9 de la PIEA)</a:t>
            </a:r>
          </a:p>
          <a:p>
            <a:pPr marL="0" indent="0">
              <a:buNone/>
            </a:pPr>
            <a:r>
              <a:rPr lang="fr-CA" b="1" cap="all" dirty="0"/>
              <a:t>Les sanctions</a:t>
            </a:r>
          </a:p>
          <a:p>
            <a:r>
              <a:rPr lang="fr-CA" dirty="0"/>
              <a:t>Lors d’une </a:t>
            </a:r>
            <a:r>
              <a:rPr lang="fr-CA" b="1" dirty="0"/>
              <a:t>première infraction</a:t>
            </a:r>
            <a:r>
              <a:rPr lang="fr-CA" dirty="0"/>
              <a:t>, l’étudiant se voit attribuer par l’enseignant la </a:t>
            </a:r>
            <a:r>
              <a:rPr lang="fr-CA" b="1" dirty="0"/>
              <a:t>note zéro «0» pour l’évaluation</a:t>
            </a:r>
            <a:r>
              <a:rPr lang="fr-CA" dirty="0"/>
              <a:t> en cause. Aucune reprise n’est possible.</a:t>
            </a:r>
          </a:p>
          <a:p>
            <a:r>
              <a:rPr lang="fr-CA" dirty="0"/>
              <a:t>Lors d’une </a:t>
            </a:r>
            <a:r>
              <a:rPr lang="fr-CA" b="1" dirty="0"/>
              <a:t>deuxième infraction </a:t>
            </a:r>
            <a:r>
              <a:rPr lang="fr-CA" dirty="0"/>
              <a:t>(tous cours et sessions confondus), l’étudiant se voit attribuer la </a:t>
            </a:r>
            <a:r>
              <a:rPr lang="fr-CA" b="1" dirty="0"/>
              <a:t>note zéro «0» pour le cours concerné</a:t>
            </a:r>
            <a:r>
              <a:rPr lang="fr-CA" dirty="0"/>
              <a:t>.</a:t>
            </a:r>
          </a:p>
          <a:p>
            <a:r>
              <a:rPr lang="fr-CA" dirty="0"/>
              <a:t>Lors d’une </a:t>
            </a:r>
            <a:r>
              <a:rPr lang="fr-CA" b="1" dirty="0"/>
              <a:t>troisième infraction </a:t>
            </a:r>
            <a:r>
              <a:rPr lang="fr-CA" dirty="0"/>
              <a:t>(tous cours et sessions confondus), l’étudiant est </a:t>
            </a:r>
            <a:r>
              <a:rPr lang="fr-CA" b="1" dirty="0"/>
              <a:t>exclu du Collège</a:t>
            </a:r>
            <a:r>
              <a:rPr lang="fr-CA" dirty="0"/>
              <a:t>.</a:t>
            </a:r>
          </a:p>
        </p:txBody>
      </p:sp>
      <p:sp>
        <p:nvSpPr>
          <p:cNvPr id="4" name="Espace réservé de la date 3">
            <a:extLst>
              <a:ext uri="{FF2B5EF4-FFF2-40B4-BE49-F238E27FC236}">
                <a16:creationId xmlns:a16="http://schemas.microsoft.com/office/drawing/2014/main" id="{B14F2441-643A-4210-87BA-DC5D90CCB5DA}"/>
              </a:ext>
            </a:extLst>
          </p:cNvPr>
          <p:cNvSpPr>
            <a:spLocks noGrp="1"/>
          </p:cNvSpPr>
          <p:nvPr>
            <p:ph type="dt" sz="half" idx="10"/>
          </p:nvPr>
        </p:nvSpPr>
        <p:spPr/>
        <p:txBody>
          <a:bodyPr/>
          <a:lstStyle/>
          <a:p>
            <a:r>
              <a:rPr lang="fr-CA" dirty="0">
                <a:hlinkClick r:id="rId2"/>
              </a:rPr>
              <a:t>https://www.cgodin.qc.ca/</a:t>
            </a:r>
            <a:endParaRPr lang="en-US" dirty="0"/>
          </a:p>
        </p:txBody>
      </p:sp>
      <p:sp>
        <p:nvSpPr>
          <p:cNvPr id="5" name="Espace réservé du pied de page 4">
            <a:extLst>
              <a:ext uri="{FF2B5EF4-FFF2-40B4-BE49-F238E27FC236}">
                <a16:creationId xmlns:a16="http://schemas.microsoft.com/office/drawing/2014/main" id="{B47290C7-7634-47AD-B14D-2DE6897F136F}"/>
              </a:ext>
            </a:extLst>
          </p:cNvPr>
          <p:cNvSpPr>
            <a:spLocks noGrp="1"/>
          </p:cNvSpPr>
          <p:nvPr>
            <p:ph type="ftr" sz="quarter" idx="11"/>
          </p:nvPr>
        </p:nvSpPr>
        <p:spPr/>
        <p:txBody>
          <a:bodyPr/>
          <a:lstStyle/>
          <a:p>
            <a:r>
              <a:rPr lang="fr-CA" u="sng" dirty="0">
                <a:hlinkClick r:id="rId3"/>
              </a:rPr>
              <a:t>La Procédure de déclaration en cas de plagiat ou de tricherie du Cégep Gérald-Godin</a:t>
            </a:r>
            <a:endParaRPr lang="fr-CA" dirty="0"/>
          </a:p>
          <a:p>
            <a:r>
              <a:rPr lang="fr-CA" dirty="0">
                <a:hlinkClick r:id="rId4"/>
              </a:rPr>
              <a:t>La Procédure d’appel en cas de plagiat ou de tricherie du Cégep Gérald-Godin</a:t>
            </a:r>
            <a:endParaRPr lang="fr-CA" dirty="0"/>
          </a:p>
          <a:p>
            <a:r>
              <a:rPr lang="fr-CA" dirty="0">
                <a:hlinkClick r:id="rId5"/>
              </a:rPr>
              <a:t>La Politique institutionnelle d’évaluation des apprentissages</a:t>
            </a:r>
            <a:endParaRPr lang="fr-CA" dirty="0"/>
          </a:p>
          <a:p>
            <a:endParaRPr lang="en-US" dirty="0"/>
          </a:p>
        </p:txBody>
      </p:sp>
    </p:spTree>
    <p:extLst>
      <p:ext uri="{BB962C8B-B14F-4D97-AF65-F5344CB8AC3E}">
        <p14:creationId xmlns:p14="http://schemas.microsoft.com/office/powerpoint/2010/main" val="412768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038D83-8586-4B2A-AF3E-EFC18A27A79E}"/>
              </a:ext>
            </a:extLst>
          </p:cNvPr>
          <p:cNvSpPr>
            <a:spLocks noGrp="1"/>
          </p:cNvSpPr>
          <p:nvPr>
            <p:ph idx="1"/>
          </p:nvPr>
        </p:nvSpPr>
        <p:spPr>
          <a:xfrm>
            <a:off x="1069848" y="1934595"/>
            <a:ext cx="10058400" cy="4050792"/>
          </a:xfrm>
        </p:spPr>
        <p:txBody>
          <a:bodyPr/>
          <a:lstStyle/>
          <a:p>
            <a:pPr marL="0" indent="0">
              <a:buNone/>
            </a:pPr>
            <a:r>
              <a:rPr lang="fr-CA" b="1" dirty="0"/>
              <a:t>La tricherie est la réalisation de toute action proscrite lors d’une évaluation, notamment :</a:t>
            </a:r>
          </a:p>
          <a:p>
            <a:pPr marL="0" indent="0">
              <a:buNone/>
            </a:pPr>
            <a:endParaRPr lang="fr-CA" dirty="0"/>
          </a:p>
          <a:p>
            <a:pPr lvl="1">
              <a:spcAft>
                <a:spcPts val="1200"/>
              </a:spcAft>
            </a:pPr>
            <a:r>
              <a:rPr lang="fr-CA" sz="2000" dirty="0"/>
              <a:t>posséder ou utiliser tout document, matériel ou équipement non autorisé;</a:t>
            </a:r>
          </a:p>
          <a:p>
            <a:pPr lvl="1">
              <a:spcAft>
                <a:spcPts val="1200"/>
              </a:spcAft>
            </a:pPr>
            <a:r>
              <a:rPr lang="fr-CA" sz="2000" dirty="0"/>
              <a:t>faire une évaluation individuelle à plusieurs, en tout ou en partie;</a:t>
            </a:r>
          </a:p>
          <a:p>
            <a:pPr lvl="1">
              <a:spcAft>
                <a:spcPts val="1200"/>
              </a:spcAft>
            </a:pPr>
            <a:r>
              <a:rPr lang="fr-CA" sz="2000" dirty="0"/>
              <a:t>présenter, sans autorisation, un même travail dans différents cours;</a:t>
            </a:r>
          </a:p>
          <a:p>
            <a:pPr lvl="1">
              <a:spcAft>
                <a:spcPts val="1200"/>
              </a:spcAft>
            </a:pPr>
            <a:r>
              <a:rPr lang="fr-CA" sz="2000" dirty="0"/>
              <a:t>acheter ou utiliser le travail de quelqu’un d’autre;</a:t>
            </a:r>
          </a:p>
          <a:p>
            <a:pPr lvl="1">
              <a:spcAft>
                <a:spcPts val="1200"/>
              </a:spcAft>
            </a:pPr>
            <a:r>
              <a:rPr lang="fr-CA" sz="2000" dirty="0"/>
              <a:t>substituer une personne ou être remplacé par une personne lors d’une évaluation.</a:t>
            </a:r>
          </a:p>
          <a:p>
            <a:endParaRPr lang="fr-CA" dirty="0"/>
          </a:p>
        </p:txBody>
      </p:sp>
      <p:sp>
        <p:nvSpPr>
          <p:cNvPr id="6" name="Titre 1">
            <a:extLst>
              <a:ext uri="{FF2B5EF4-FFF2-40B4-BE49-F238E27FC236}">
                <a16:creationId xmlns:a16="http://schemas.microsoft.com/office/drawing/2014/main" id="{27AF4470-4B5A-4889-B2A5-0EBB5239E4F4}"/>
              </a:ext>
            </a:extLst>
          </p:cNvPr>
          <p:cNvSpPr>
            <a:spLocks noGrp="1"/>
          </p:cNvSpPr>
          <p:nvPr>
            <p:ph type="title"/>
          </p:nvPr>
        </p:nvSpPr>
        <p:spPr>
          <a:xfrm>
            <a:off x="1069975" y="484188"/>
            <a:ext cx="10058400" cy="1609725"/>
          </a:xfrm>
        </p:spPr>
        <p:txBody>
          <a:bodyPr>
            <a:normAutofit/>
          </a:bodyPr>
          <a:lstStyle/>
          <a:p>
            <a:r>
              <a:rPr lang="fr-CA" sz="4000" dirty="0"/>
              <a:t>Définition - La Tricherie au Cégep Gérald-Godin</a:t>
            </a:r>
          </a:p>
        </p:txBody>
      </p:sp>
    </p:spTree>
    <p:extLst>
      <p:ext uri="{BB962C8B-B14F-4D97-AF65-F5344CB8AC3E}">
        <p14:creationId xmlns:p14="http://schemas.microsoft.com/office/powerpoint/2010/main" val="81477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7038D83-8586-4B2A-AF3E-EFC18A27A79E}"/>
              </a:ext>
            </a:extLst>
          </p:cNvPr>
          <p:cNvSpPr>
            <a:spLocks noGrp="1"/>
          </p:cNvSpPr>
          <p:nvPr>
            <p:ph idx="1"/>
          </p:nvPr>
        </p:nvSpPr>
        <p:spPr>
          <a:xfrm>
            <a:off x="1568246" y="1648524"/>
            <a:ext cx="4429431" cy="4317766"/>
          </a:xfrm>
        </p:spPr>
        <p:style>
          <a:lnRef idx="3">
            <a:schemeClr val="lt1"/>
          </a:lnRef>
          <a:fillRef idx="1">
            <a:schemeClr val="accent3"/>
          </a:fillRef>
          <a:effectRef idx="1">
            <a:schemeClr val="accent3"/>
          </a:effectRef>
          <a:fontRef idx="minor">
            <a:schemeClr val="lt1"/>
          </a:fontRef>
        </p:style>
        <p:txBody>
          <a:bodyPr>
            <a:normAutofit fontScale="92500" lnSpcReduction="20000"/>
          </a:bodyPr>
          <a:lstStyle/>
          <a:p>
            <a:pPr marL="0" indent="0">
              <a:buNone/>
            </a:pPr>
            <a:r>
              <a:rPr lang="fr-CA" sz="5400" b="1" dirty="0"/>
              <a:t>« </a:t>
            </a:r>
          </a:p>
          <a:p>
            <a:pPr marL="0" indent="0">
              <a:buNone/>
            </a:pPr>
            <a:r>
              <a:rPr lang="fr-CA" sz="2600" dirty="0"/>
              <a:t>Le plagiat, </a:t>
            </a:r>
          </a:p>
          <a:p>
            <a:pPr marL="0" indent="0">
              <a:lnSpc>
                <a:spcPct val="120000"/>
              </a:lnSpc>
              <a:buNone/>
            </a:pPr>
            <a:r>
              <a:rPr lang="fr-CA" sz="2600" dirty="0"/>
              <a:t>c’est la reproduction totale ou partielle d’une production d’autrui </a:t>
            </a:r>
          </a:p>
          <a:p>
            <a:pPr marL="0" indent="0">
              <a:buNone/>
            </a:pPr>
            <a:r>
              <a:rPr lang="fr-CA" sz="2600" dirty="0"/>
              <a:t>peu importe la source </a:t>
            </a:r>
          </a:p>
          <a:p>
            <a:pPr marL="0" indent="0">
              <a:buNone/>
            </a:pPr>
            <a:r>
              <a:rPr lang="fr-CA" sz="2600" dirty="0"/>
              <a:t>en la faisant passer pour sienne.</a:t>
            </a:r>
          </a:p>
          <a:p>
            <a:pPr marL="0" indent="0">
              <a:buNone/>
            </a:pPr>
            <a:r>
              <a:rPr lang="fr-CA" sz="5800" b="1" dirty="0"/>
              <a:t>»</a:t>
            </a:r>
          </a:p>
          <a:p>
            <a:endParaRPr lang="fr-CA" dirty="0"/>
          </a:p>
        </p:txBody>
      </p:sp>
      <p:sp>
        <p:nvSpPr>
          <p:cNvPr id="4" name="Espace réservé de la date 3">
            <a:extLst>
              <a:ext uri="{FF2B5EF4-FFF2-40B4-BE49-F238E27FC236}">
                <a16:creationId xmlns:a16="http://schemas.microsoft.com/office/drawing/2014/main" id="{0956BDBD-26C3-4B56-92CA-014432F9AA48}"/>
              </a:ext>
            </a:extLst>
          </p:cNvPr>
          <p:cNvSpPr>
            <a:spLocks noGrp="1"/>
          </p:cNvSpPr>
          <p:nvPr>
            <p:ph type="dt" sz="half" idx="10"/>
          </p:nvPr>
        </p:nvSpPr>
        <p:spPr>
          <a:xfrm>
            <a:off x="6096000" y="6480450"/>
            <a:ext cx="5240299" cy="365125"/>
          </a:xfrm>
        </p:spPr>
        <p:txBody>
          <a:bodyPr/>
          <a:lstStyle/>
          <a:p>
            <a:r>
              <a:rPr lang="fr-FR" dirty="0"/>
              <a:t>La seule façon de ne pas plagier est de citer correctement vos sources</a:t>
            </a:r>
            <a:endParaRPr lang="fr-CA" dirty="0"/>
          </a:p>
          <a:p>
            <a:endParaRPr lang="en-US" dirty="0"/>
          </a:p>
        </p:txBody>
      </p:sp>
      <p:sp>
        <p:nvSpPr>
          <p:cNvPr id="6" name="Titre 1">
            <a:extLst>
              <a:ext uri="{FF2B5EF4-FFF2-40B4-BE49-F238E27FC236}">
                <a16:creationId xmlns:a16="http://schemas.microsoft.com/office/drawing/2014/main" id="{27AF4470-4B5A-4889-B2A5-0EBB5239E4F4}"/>
              </a:ext>
            </a:extLst>
          </p:cNvPr>
          <p:cNvSpPr>
            <a:spLocks noGrp="1"/>
          </p:cNvSpPr>
          <p:nvPr>
            <p:ph type="title"/>
          </p:nvPr>
        </p:nvSpPr>
        <p:spPr>
          <a:xfrm>
            <a:off x="1069975" y="484188"/>
            <a:ext cx="10058400" cy="1609725"/>
          </a:xfrm>
        </p:spPr>
        <p:txBody>
          <a:bodyPr>
            <a:normAutofit/>
          </a:bodyPr>
          <a:lstStyle/>
          <a:p>
            <a:r>
              <a:rPr lang="fr-CA" sz="4000" dirty="0"/>
              <a:t>Définition - Le plagiat au cégep </a:t>
            </a:r>
            <a:r>
              <a:rPr lang="fr-CA" sz="4000" dirty="0" err="1"/>
              <a:t>gérald-godin</a:t>
            </a:r>
            <a:endParaRPr lang="fr-CA" dirty="0"/>
          </a:p>
        </p:txBody>
      </p:sp>
      <p:sp>
        <p:nvSpPr>
          <p:cNvPr id="2" name="Bulle narrative : rectangle à coins arrondis 1">
            <a:extLst>
              <a:ext uri="{FF2B5EF4-FFF2-40B4-BE49-F238E27FC236}">
                <a16:creationId xmlns:a16="http://schemas.microsoft.com/office/drawing/2014/main" id="{31EA9598-F7DD-4D89-B8A0-3E7F180ED3C9}"/>
              </a:ext>
            </a:extLst>
          </p:cNvPr>
          <p:cNvSpPr/>
          <p:nvPr/>
        </p:nvSpPr>
        <p:spPr>
          <a:xfrm>
            <a:off x="6965859" y="2169604"/>
            <a:ext cx="4272117" cy="1259349"/>
          </a:xfrm>
          <a:prstGeom prst="wedgeRoundRectCallout">
            <a:avLst>
              <a:gd name="adj1" fmla="val -103148"/>
              <a:gd name="adj2" fmla="val 68262"/>
              <a:gd name="adj3" fmla="val 16667"/>
            </a:avLst>
          </a:prstGeom>
          <a:solidFill>
            <a:schemeClr val="bg1"/>
          </a:solidFill>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fr-CA" sz="2000" dirty="0">
                <a:solidFill>
                  <a:schemeClr val="tx1"/>
                </a:solidFill>
              </a:rPr>
              <a:t>Texte, notes, traduction</a:t>
            </a:r>
          </a:p>
          <a:p>
            <a:pPr algn="ctr"/>
            <a:r>
              <a:rPr lang="fr-CA" sz="2000" dirty="0">
                <a:solidFill>
                  <a:schemeClr val="tx1"/>
                </a:solidFill>
              </a:rPr>
              <a:t> image, document audio</a:t>
            </a:r>
            <a:br>
              <a:rPr lang="fr-CA" sz="2000" dirty="0">
                <a:solidFill>
                  <a:schemeClr val="tx1"/>
                </a:solidFill>
              </a:rPr>
            </a:br>
            <a:r>
              <a:rPr lang="fr-CA" sz="2000" dirty="0">
                <a:solidFill>
                  <a:schemeClr val="tx1"/>
                </a:solidFill>
              </a:rPr>
              <a:t>ou vidéo et autres</a:t>
            </a:r>
          </a:p>
        </p:txBody>
      </p:sp>
      <p:sp>
        <p:nvSpPr>
          <p:cNvPr id="10" name="Bulle narrative : rectangle à coins arrondis 9">
            <a:extLst>
              <a:ext uri="{FF2B5EF4-FFF2-40B4-BE49-F238E27FC236}">
                <a16:creationId xmlns:a16="http://schemas.microsoft.com/office/drawing/2014/main" id="{CFA29F1A-6A0A-4464-BD0A-61F51F9F847C}"/>
              </a:ext>
            </a:extLst>
          </p:cNvPr>
          <p:cNvSpPr/>
          <p:nvPr/>
        </p:nvSpPr>
        <p:spPr>
          <a:xfrm>
            <a:off x="7251438" y="4119716"/>
            <a:ext cx="2820117" cy="1259349"/>
          </a:xfrm>
          <a:prstGeom prst="wedgeRoundRectCallout">
            <a:avLst>
              <a:gd name="adj1" fmla="val -131960"/>
              <a:gd name="adj2" fmla="val -46160"/>
              <a:gd name="adj3" fmla="val 16667"/>
            </a:avLst>
          </a:prstGeom>
          <a:solidFill>
            <a:schemeClr val="bg1"/>
          </a:solidFill>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fr-CA" sz="2000" dirty="0">
                <a:solidFill>
                  <a:schemeClr val="tx1"/>
                </a:solidFill>
              </a:rPr>
              <a:t>autrui, un livre, un site Internet, etc.</a:t>
            </a:r>
          </a:p>
        </p:txBody>
      </p:sp>
      <p:sp>
        <p:nvSpPr>
          <p:cNvPr id="11" name="Rectangle 10">
            <a:extLst>
              <a:ext uri="{FF2B5EF4-FFF2-40B4-BE49-F238E27FC236}">
                <a16:creationId xmlns:a16="http://schemas.microsoft.com/office/drawing/2014/main" id="{995BF00B-AB9A-4032-865C-2C3EC36C3B6B}"/>
              </a:ext>
            </a:extLst>
          </p:cNvPr>
          <p:cNvSpPr/>
          <p:nvPr/>
        </p:nvSpPr>
        <p:spPr>
          <a:xfrm>
            <a:off x="8140815" y="5740905"/>
            <a:ext cx="3195484" cy="784830"/>
          </a:xfrm>
          <a:prstGeom prst="rect">
            <a:avLst/>
          </a:prstGeom>
        </p:spPr>
        <p:txBody>
          <a:bodyPr wrap="square">
            <a:spAutoFit/>
          </a:bodyPr>
          <a:lstStyle/>
          <a:p>
            <a:pPr lvl="0" algn="r"/>
            <a:r>
              <a:rPr lang="fr-FR" sz="1500" dirty="0"/>
              <a:t>Exemple. </a:t>
            </a:r>
            <a:br>
              <a:rPr lang="fr-FR" sz="1500" dirty="0"/>
            </a:br>
            <a:r>
              <a:rPr lang="fr-FR" sz="1500" dirty="0"/>
              <a:t> </a:t>
            </a:r>
            <a:r>
              <a:rPr lang="fr-FR" sz="1500" dirty="0">
                <a:hlinkClick r:id="rId3"/>
              </a:rPr>
              <a:t>J’ai un travail à rédiger sur le romantisme</a:t>
            </a:r>
            <a:endParaRPr lang="fr-CA" sz="1500" dirty="0"/>
          </a:p>
        </p:txBody>
      </p:sp>
    </p:spTree>
    <p:extLst>
      <p:ext uri="{BB962C8B-B14F-4D97-AF65-F5344CB8AC3E}">
        <p14:creationId xmlns:p14="http://schemas.microsoft.com/office/powerpoint/2010/main" val="415943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672B3C-D076-4A01-80DF-06E2425DCCD8}"/>
              </a:ext>
            </a:extLst>
          </p:cNvPr>
          <p:cNvSpPr>
            <a:spLocks noGrp="1"/>
          </p:cNvSpPr>
          <p:nvPr>
            <p:ph type="title"/>
            <p:custDataLst>
              <p:tags r:id="rId1"/>
            </p:custDataLst>
          </p:nvPr>
        </p:nvSpPr>
        <p:spPr/>
        <p:txBody>
          <a:bodyPr>
            <a:normAutofit fontScale="90000"/>
          </a:bodyPr>
          <a:lstStyle/>
          <a:p>
            <a:r>
              <a:rPr lang="fr-FR" sz="5000" u="sng" dirty="0">
                <a:highlight>
                  <a:srgbClr val="FFFF00"/>
                </a:highlight>
              </a:rPr>
              <a:t>Si vous ne citez pas </a:t>
            </a:r>
            <a:r>
              <a:rPr lang="fr-FR" sz="5000" dirty="0"/>
              <a:t>correctement vos sources</a:t>
            </a:r>
            <a:br>
              <a:rPr lang="fr-FR" sz="3700" dirty="0"/>
            </a:br>
            <a:r>
              <a:rPr lang="fr-FR" sz="3700" dirty="0"/>
              <a:t>vous plagiez lorsque vous…</a:t>
            </a:r>
            <a:endParaRPr lang="fr-CA" sz="3700" dirty="0"/>
          </a:p>
        </p:txBody>
      </p:sp>
      <p:graphicFrame>
        <p:nvGraphicFramePr>
          <p:cNvPr id="6" name="Espace réservé du contenu 2">
            <a:extLst>
              <a:ext uri="{FF2B5EF4-FFF2-40B4-BE49-F238E27FC236}">
                <a16:creationId xmlns:a16="http://schemas.microsoft.com/office/drawing/2014/main" id="{D0D77A63-7F60-4720-AAF2-6128A831FD43}"/>
              </a:ext>
            </a:extLst>
          </p:cNvPr>
          <p:cNvGraphicFramePr>
            <a:graphicFrameLocks noGrp="1"/>
          </p:cNvGraphicFramePr>
          <p:nvPr>
            <p:ph idx="1"/>
            <p:custDataLst>
              <p:tags r:id="rId2"/>
            </p:custDataLst>
            <p:extLst>
              <p:ext uri="{D42A27DB-BD31-4B8C-83A1-F6EECF244321}">
                <p14:modId xmlns:p14="http://schemas.microsoft.com/office/powerpoint/2010/main" val="2798870722"/>
              </p:ext>
            </p:extLst>
          </p:nvPr>
        </p:nvGraphicFramePr>
        <p:xfrm>
          <a:off x="1069975" y="2419161"/>
          <a:ext cx="10058400" cy="42229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79439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solidFill>
            <a:schemeClr val="accent2"/>
          </a:solidFill>
        </p:spPr>
        <p:txBody>
          <a:bodyPr/>
          <a:lstStyle/>
          <a:p>
            <a:pPr algn="ctr"/>
            <a:r>
              <a:rPr lang="fr-CA" dirty="0">
                <a:solidFill>
                  <a:schemeClr val="bg1"/>
                </a:solidFill>
              </a:rPr>
              <a:t>Qu’est-ce qu’on cite?</a:t>
            </a:r>
          </a:p>
        </p:txBody>
      </p:sp>
      <p:graphicFrame>
        <p:nvGraphicFramePr>
          <p:cNvPr id="8" name="Espace réservé du contenu 2">
            <a:extLst>
              <a:ext uri="{FF2B5EF4-FFF2-40B4-BE49-F238E27FC236}">
                <a16:creationId xmlns:a16="http://schemas.microsoft.com/office/drawing/2014/main" id="{3725196F-44B5-43D2-82DA-F3EAB8EF52E5}"/>
              </a:ext>
            </a:extLst>
          </p:cNvPr>
          <p:cNvGraphicFramePr>
            <a:graphicFrameLocks/>
          </p:cNvGraphicFramePr>
          <p:nvPr>
            <p:custDataLst>
              <p:tags r:id="rId2"/>
            </p:custDataLst>
            <p:extLst>
              <p:ext uri="{D42A27DB-BD31-4B8C-83A1-F6EECF244321}">
                <p14:modId xmlns:p14="http://schemas.microsoft.com/office/powerpoint/2010/main" val="981896699"/>
              </p:ext>
            </p:extLst>
          </p:nvPr>
        </p:nvGraphicFramePr>
        <p:xfrm>
          <a:off x="1069848" y="704646"/>
          <a:ext cx="10058400" cy="4343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Espace réservé du contenu 8">
            <a:extLst>
              <a:ext uri="{FF2B5EF4-FFF2-40B4-BE49-F238E27FC236}">
                <a16:creationId xmlns:a16="http://schemas.microsoft.com/office/drawing/2014/main" id="{B2620629-6492-4905-B461-408F5FA96B1F}"/>
              </a:ext>
            </a:extLst>
          </p:cNvPr>
          <p:cNvSpPr>
            <a:spLocks noGrp="1"/>
          </p:cNvSpPr>
          <p:nvPr>
            <p:ph idx="1"/>
          </p:nvPr>
        </p:nvSpPr>
        <p:spPr>
          <a:xfrm>
            <a:off x="1138673" y="4163896"/>
            <a:ext cx="10058400" cy="906272"/>
          </a:xfrm>
        </p:spPr>
        <p:txBody>
          <a:bodyPr/>
          <a:lstStyle/>
          <a:p>
            <a:r>
              <a:rPr lang="fr-CA" b="1" dirty="0"/>
              <a:t>Tous les documents (publiés ou non – imprimés ou non) doivent être cités</a:t>
            </a:r>
          </a:p>
          <a:p>
            <a:r>
              <a:rPr lang="fr-CA" b="1" dirty="0"/>
              <a:t>Exemples : </a:t>
            </a:r>
            <a:endParaRPr lang="fr-CA" dirty="0"/>
          </a:p>
        </p:txBody>
      </p:sp>
      <p:sp>
        <p:nvSpPr>
          <p:cNvPr id="10" name="Rectangle 9">
            <a:extLst>
              <a:ext uri="{FF2B5EF4-FFF2-40B4-BE49-F238E27FC236}">
                <a16:creationId xmlns:a16="http://schemas.microsoft.com/office/drawing/2014/main" id="{A3B40E60-7D2E-43A0-A7BA-79E30D4B130C}"/>
              </a:ext>
            </a:extLst>
          </p:cNvPr>
          <p:cNvSpPr/>
          <p:nvPr/>
        </p:nvSpPr>
        <p:spPr>
          <a:xfrm>
            <a:off x="2202426" y="4997781"/>
            <a:ext cx="8209936" cy="2862322"/>
          </a:xfrm>
          <a:prstGeom prst="rect">
            <a:avLst/>
          </a:prstGeom>
        </p:spPr>
        <p:txBody>
          <a:bodyPr wrap="square" numCol="2">
            <a:spAutoFit/>
          </a:bodyPr>
          <a:lstStyle/>
          <a:p>
            <a:pPr lvl="1">
              <a:buFont typeface="Wingdings" panose="05000000000000000000" pitchFamily="2" charset="2"/>
              <a:buChar char="Ø"/>
            </a:pPr>
            <a:r>
              <a:rPr lang="fr-CA" dirty="0"/>
              <a:t> Notes de cours</a:t>
            </a:r>
          </a:p>
          <a:p>
            <a:pPr lvl="1">
              <a:buFont typeface="Wingdings" panose="05000000000000000000" pitchFamily="2" charset="2"/>
              <a:buChar char="Ø"/>
            </a:pPr>
            <a:r>
              <a:rPr lang="fr-CA" dirty="0"/>
              <a:t> Site web</a:t>
            </a:r>
          </a:p>
          <a:p>
            <a:pPr lvl="1">
              <a:buFont typeface="Wingdings" panose="05000000000000000000" pitchFamily="2" charset="2"/>
              <a:buChar char="Ø"/>
            </a:pPr>
            <a:r>
              <a:rPr lang="fr-CA" dirty="0"/>
              <a:t> Livre</a:t>
            </a:r>
          </a:p>
          <a:p>
            <a:pPr lvl="1">
              <a:buFont typeface="Wingdings" panose="05000000000000000000" pitchFamily="2" charset="2"/>
              <a:buChar char="Ø"/>
            </a:pPr>
            <a:r>
              <a:rPr lang="fr-CA" dirty="0"/>
              <a:t> Image</a:t>
            </a:r>
          </a:p>
          <a:p>
            <a:pPr lvl="1">
              <a:buFont typeface="Wingdings" panose="05000000000000000000" pitchFamily="2" charset="2"/>
              <a:buChar char="Ø"/>
            </a:pPr>
            <a:r>
              <a:rPr lang="fr-CA" dirty="0"/>
              <a:t> Graphique</a:t>
            </a:r>
          </a:p>
          <a:p>
            <a:pPr lvl="1">
              <a:buFont typeface="Wingdings" panose="05000000000000000000" pitchFamily="2" charset="2"/>
              <a:buChar char="Ø"/>
            </a:pPr>
            <a:endParaRPr lang="fr-CA" dirty="0"/>
          </a:p>
          <a:p>
            <a:pPr lvl="1">
              <a:buFont typeface="Wingdings" panose="05000000000000000000" pitchFamily="2" charset="2"/>
              <a:buChar char="Ø"/>
            </a:pPr>
            <a:endParaRPr lang="fr-CA" dirty="0"/>
          </a:p>
          <a:p>
            <a:pPr lvl="1">
              <a:buFont typeface="Wingdings" panose="05000000000000000000" pitchFamily="2" charset="2"/>
              <a:buChar char="Ø"/>
            </a:pPr>
            <a:endParaRPr lang="fr-CA" dirty="0"/>
          </a:p>
          <a:p>
            <a:pPr lvl="1">
              <a:buFont typeface="Wingdings" panose="05000000000000000000" pitchFamily="2" charset="2"/>
              <a:buChar char="Ø"/>
            </a:pPr>
            <a:endParaRPr lang="fr-CA" dirty="0"/>
          </a:p>
          <a:p>
            <a:pPr lvl="1">
              <a:buFont typeface="Wingdings" panose="05000000000000000000" pitchFamily="2" charset="2"/>
              <a:buChar char="Ø"/>
            </a:pPr>
            <a:endParaRPr lang="fr-CA" dirty="0"/>
          </a:p>
          <a:p>
            <a:pPr lvl="1">
              <a:buFont typeface="Wingdings" panose="05000000000000000000" pitchFamily="2" charset="2"/>
              <a:buChar char="Ø"/>
            </a:pPr>
            <a:r>
              <a:rPr lang="fr-CA" dirty="0"/>
              <a:t> Statistiques</a:t>
            </a:r>
          </a:p>
          <a:p>
            <a:pPr lvl="1">
              <a:buFont typeface="Wingdings" panose="05000000000000000000" pitchFamily="2" charset="2"/>
              <a:buChar char="Ø"/>
            </a:pPr>
            <a:r>
              <a:rPr lang="fr-CA" dirty="0"/>
              <a:t> Les consignes d'un travail (vérifier avec son enseignante ou enseignant)</a:t>
            </a:r>
          </a:p>
          <a:p>
            <a:pPr lvl="1">
              <a:buFont typeface="Wingdings" panose="05000000000000000000" pitchFamily="2" charset="2"/>
              <a:buChar char="Ø"/>
            </a:pPr>
            <a:r>
              <a:rPr lang="fr-CA" dirty="0"/>
              <a:t> Même un travail que vous avez fait dans un autre cours</a:t>
            </a:r>
          </a:p>
        </p:txBody>
      </p:sp>
    </p:spTree>
    <p:extLst>
      <p:ext uri="{BB962C8B-B14F-4D97-AF65-F5344CB8AC3E}">
        <p14:creationId xmlns:p14="http://schemas.microsoft.com/office/powerpoint/2010/main" val="357599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541DF3-E959-4009-AFC1-CB5B0FA104E4}"/>
              </a:ext>
            </a:extLst>
          </p:cNvPr>
          <p:cNvSpPr>
            <a:spLocks noGrp="1"/>
          </p:cNvSpPr>
          <p:nvPr>
            <p:ph type="title"/>
          </p:nvPr>
        </p:nvSpPr>
        <p:spPr>
          <a:xfrm>
            <a:off x="1069848" y="-65976"/>
            <a:ext cx="10058400" cy="1609344"/>
          </a:xfrm>
        </p:spPr>
        <p:txBody>
          <a:bodyPr/>
          <a:lstStyle/>
          <a:p>
            <a:r>
              <a:rPr lang="fr-CA" dirty="0"/>
              <a:t>Où citer?</a:t>
            </a:r>
          </a:p>
        </p:txBody>
      </p:sp>
      <p:sp>
        <p:nvSpPr>
          <p:cNvPr id="9" name="Espace réservé du contenu 8">
            <a:extLst>
              <a:ext uri="{FF2B5EF4-FFF2-40B4-BE49-F238E27FC236}">
                <a16:creationId xmlns:a16="http://schemas.microsoft.com/office/drawing/2014/main" id="{258CC0C2-E8D0-4697-9C60-37CDC9225EBE}"/>
              </a:ext>
            </a:extLst>
          </p:cNvPr>
          <p:cNvSpPr>
            <a:spLocks noGrp="1"/>
          </p:cNvSpPr>
          <p:nvPr>
            <p:ph sz="half" idx="1"/>
          </p:nvPr>
        </p:nvSpPr>
        <p:spPr>
          <a:xfrm>
            <a:off x="1354983" y="1075646"/>
            <a:ext cx="9244191" cy="694158"/>
          </a:xfrm>
        </p:spPr>
        <p:txBody>
          <a:bodyPr/>
          <a:lstStyle/>
          <a:p>
            <a:pPr lvl="0"/>
            <a:r>
              <a:rPr lang="fr-FR" sz="1800" dirty="0"/>
              <a:t>Peu importe le style bibliographique utilisé, il est important de savoir que vous devez toujours indiquer vos sources </a:t>
            </a:r>
            <a:r>
              <a:rPr lang="fr-FR" sz="1800" b="1" dirty="0"/>
              <a:t>à deux endroits dans vos travaux.</a:t>
            </a:r>
            <a:r>
              <a:rPr lang="fr-FR" sz="1800" dirty="0"/>
              <a:t> </a:t>
            </a:r>
            <a:endParaRPr lang="en-US" sz="1800" dirty="0"/>
          </a:p>
          <a:p>
            <a:pPr marL="0" indent="0">
              <a:buNone/>
            </a:pPr>
            <a:endParaRPr lang="fr-CA" dirty="0"/>
          </a:p>
        </p:txBody>
      </p:sp>
      <p:grpSp>
        <p:nvGrpSpPr>
          <p:cNvPr id="14" name="Groupe 13">
            <a:extLst>
              <a:ext uri="{FF2B5EF4-FFF2-40B4-BE49-F238E27FC236}">
                <a16:creationId xmlns:a16="http://schemas.microsoft.com/office/drawing/2014/main" id="{42DCF237-7D54-4C1B-8009-5B2C810F069F}"/>
              </a:ext>
            </a:extLst>
          </p:cNvPr>
          <p:cNvGrpSpPr/>
          <p:nvPr/>
        </p:nvGrpSpPr>
        <p:grpSpPr>
          <a:xfrm>
            <a:off x="6100913" y="2094264"/>
            <a:ext cx="3657601" cy="2880000"/>
            <a:chOff x="6489290" y="2880852"/>
            <a:chExt cx="3657601" cy="2880000"/>
          </a:xfrm>
        </p:grpSpPr>
        <p:sp>
          <p:nvSpPr>
            <p:cNvPr id="13" name="Ellipse 12">
              <a:extLst>
                <a:ext uri="{FF2B5EF4-FFF2-40B4-BE49-F238E27FC236}">
                  <a16:creationId xmlns:a16="http://schemas.microsoft.com/office/drawing/2014/main" id="{946FA4BA-92E4-4786-A429-9EF931D9B9DB}"/>
                </a:ext>
              </a:extLst>
            </p:cNvPr>
            <p:cNvSpPr/>
            <p:nvPr/>
          </p:nvSpPr>
          <p:spPr>
            <a:xfrm>
              <a:off x="6892413" y="2880852"/>
              <a:ext cx="3254478" cy="2880000"/>
            </a:xfrm>
            <a:prstGeom prst="ellipse">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11" name="ZoneTexte 10">
              <a:extLst>
                <a:ext uri="{FF2B5EF4-FFF2-40B4-BE49-F238E27FC236}">
                  <a16:creationId xmlns:a16="http://schemas.microsoft.com/office/drawing/2014/main" id="{7A286A33-9ACE-4451-98CF-FBF269EB340E}"/>
                </a:ext>
              </a:extLst>
            </p:cNvPr>
            <p:cNvSpPr txBox="1"/>
            <p:nvPr/>
          </p:nvSpPr>
          <p:spPr>
            <a:xfrm>
              <a:off x="6489290" y="3047999"/>
              <a:ext cx="3628104" cy="1754326"/>
            </a:xfrm>
            <a:prstGeom prst="rect">
              <a:avLst/>
            </a:prstGeom>
            <a:noFill/>
          </p:spPr>
          <p:txBody>
            <a:bodyPr wrap="square" rtlCol="0">
              <a:spAutoFit/>
            </a:bodyPr>
            <a:lstStyle/>
            <a:p>
              <a:pPr lvl="1" algn="ctr"/>
              <a:r>
                <a:rPr lang="fr-FR" sz="5000" b="1" dirty="0"/>
                <a:t>2.</a:t>
              </a:r>
              <a:endParaRPr lang="fr-FR" sz="2000" b="1" dirty="0"/>
            </a:p>
            <a:p>
              <a:pPr lvl="1" algn="ctr"/>
              <a:r>
                <a:rPr lang="fr-FR" sz="2000" b="1" dirty="0"/>
                <a:t>dans la bibliographie</a:t>
              </a:r>
              <a:br>
                <a:rPr lang="fr-FR" sz="2000" b="1" dirty="0"/>
              </a:br>
              <a:r>
                <a:rPr lang="fr-FR" sz="2000" b="1" dirty="0"/>
                <a:t> à la fin de votre travail</a:t>
              </a:r>
              <a:endParaRPr lang="en-US" sz="2000" b="1" dirty="0"/>
            </a:p>
            <a:p>
              <a:pPr algn="ctr"/>
              <a:endParaRPr lang="fr-CA" b="1" dirty="0"/>
            </a:p>
          </p:txBody>
        </p:sp>
      </p:grpSp>
      <p:sp>
        <p:nvSpPr>
          <p:cNvPr id="3" name="ZoneTexte 2">
            <a:extLst>
              <a:ext uri="{FF2B5EF4-FFF2-40B4-BE49-F238E27FC236}">
                <a16:creationId xmlns:a16="http://schemas.microsoft.com/office/drawing/2014/main" id="{FA66AB19-B91A-41CB-9960-A8F14C8F6EB2}"/>
              </a:ext>
            </a:extLst>
          </p:cNvPr>
          <p:cNvSpPr txBox="1"/>
          <p:nvPr/>
        </p:nvSpPr>
        <p:spPr>
          <a:xfrm>
            <a:off x="9950245" y="5506477"/>
            <a:ext cx="2153265" cy="1253613"/>
          </a:xfrm>
          <a:prstGeom prst="rect">
            <a:avLst/>
          </a:prstGeom>
          <a:solidFill>
            <a:schemeClr val="bg1"/>
          </a:solidFill>
        </p:spPr>
        <p:txBody>
          <a:bodyPr wrap="square" rtlCol="0">
            <a:spAutoFit/>
          </a:bodyPr>
          <a:lstStyle/>
          <a:p>
            <a:endParaRPr lang="fr-CA" dirty="0"/>
          </a:p>
        </p:txBody>
      </p:sp>
      <p:grpSp>
        <p:nvGrpSpPr>
          <p:cNvPr id="15" name="Groupe 14">
            <a:extLst>
              <a:ext uri="{FF2B5EF4-FFF2-40B4-BE49-F238E27FC236}">
                <a16:creationId xmlns:a16="http://schemas.microsoft.com/office/drawing/2014/main" id="{F7F88E9F-1CDF-484D-B529-6DFF5E8072BD}"/>
              </a:ext>
            </a:extLst>
          </p:cNvPr>
          <p:cNvGrpSpPr/>
          <p:nvPr/>
        </p:nvGrpSpPr>
        <p:grpSpPr>
          <a:xfrm>
            <a:off x="647057" y="1989000"/>
            <a:ext cx="4573869" cy="2880000"/>
            <a:chOff x="1354983" y="2880852"/>
            <a:chExt cx="4573869" cy="2880000"/>
          </a:xfrm>
        </p:grpSpPr>
        <p:sp>
          <p:nvSpPr>
            <p:cNvPr id="12" name="Ellipse 11">
              <a:extLst>
                <a:ext uri="{FF2B5EF4-FFF2-40B4-BE49-F238E27FC236}">
                  <a16:creationId xmlns:a16="http://schemas.microsoft.com/office/drawing/2014/main" id="{4CB53CE2-73ED-4181-8812-9F159CADA2D1}"/>
                </a:ext>
              </a:extLst>
            </p:cNvPr>
            <p:cNvSpPr/>
            <p:nvPr/>
          </p:nvSpPr>
          <p:spPr>
            <a:xfrm>
              <a:off x="2271251" y="2880852"/>
              <a:ext cx="3254478" cy="2880000"/>
            </a:xfrm>
            <a:prstGeom prst="ellipse">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7E62741D-C430-48B9-A0BE-68BDBC24927C}"/>
                </a:ext>
              </a:extLst>
            </p:cNvPr>
            <p:cNvSpPr txBox="1"/>
            <p:nvPr/>
          </p:nvSpPr>
          <p:spPr>
            <a:xfrm>
              <a:off x="1354983" y="3047999"/>
              <a:ext cx="4573869" cy="2092881"/>
            </a:xfrm>
            <a:prstGeom prst="rect">
              <a:avLst/>
            </a:prstGeom>
            <a:noFill/>
          </p:spPr>
          <p:txBody>
            <a:bodyPr wrap="square" rtlCol="0">
              <a:spAutoFit/>
            </a:bodyPr>
            <a:lstStyle/>
            <a:p>
              <a:pPr lvl="1" algn="ctr"/>
              <a:r>
                <a:rPr lang="fr-FR" sz="5000" b="1" dirty="0"/>
                <a:t>1.</a:t>
              </a:r>
              <a:endParaRPr lang="fr-FR" sz="2000" b="1" dirty="0"/>
            </a:p>
            <a:p>
              <a:pPr lvl="1" algn="ctr"/>
              <a:r>
                <a:rPr lang="fr-FR" sz="2000" b="1" dirty="0"/>
                <a:t>directement dans</a:t>
              </a:r>
              <a:br>
                <a:rPr lang="fr-FR" sz="2000" b="1" dirty="0"/>
              </a:br>
              <a:r>
                <a:rPr lang="fr-FR" sz="2000" b="1" dirty="0"/>
                <a:t>votre texte</a:t>
              </a:r>
              <a:br>
                <a:rPr lang="fr-FR" sz="2000" b="1" dirty="0"/>
              </a:br>
              <a:r>
                <a:rPr lang="fr-FR" sz="2000" b="1" dirty="0"/>
                <a:t> là où il y a </a:t>
              </a:r>
              <a:br>
                <a:rPr lang="fr-FR" sz="2000" b="1" dirty="0"/>
              </a:br>
              <a:r>
                <a:rPr lang="fr-FR" sz="2000" b="1" dirty="0"/>
                <a:t>un emprunt </a:t>
              </a:r>
              <a:endParaRPr lang="en-US" sz="2000" b="1" dirty="0"/>
            </a:p>
          </p:txBody>
        </p:sp>
      </p:grpSp>
    </p:spTree>
    <p:extLst>
      <p:ext uri="{BB962C8B-B14F-4D97-AF65-F5344CB8AC3E}">
        <p14:creationId xmlns:p14="http://schemas.microsoft.com/office/powerpoint/2010/main" val="3816184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custDataLst>
              <p:tags r:id="rId1"/>
            </p:custDataLst>
          </p:nvPr>
        </p:nvSpPr>
        <p:spPr>
          <a:xfrm>
            <a:off x="1190073" y="1974269"/>
            <a:ext cx="10053586" cy="1173492"/>
          </a:xfrm>
        </p:spPr>
        <p:txBody>
          <a:bodyPr>
            <a:normAutofit/>
          </a:bodyPr>
          <a:lstStyle/>
          <a:p>
            <a:pPr marL="0" indent="0" algn="ctr">
              <a:buNone/>
            </a:pPr>
            <a:r>
              <a:rPr lang="fr-CA" dirty="0"/>
              <a:t>Il faut s’assurer </a:t>
            </a:r>
            <a:br>
              <a:rPr lang="fr-CA" dirty="0"/>
            </a:br>
            <a:r>
              <a:rPr lang="fr-CA" b="1" dirty="0">
                <a:solidFill>
                  <a:srgbClr val="C00000"/>
                </a:solidFill>
              </a:rPr>
              <a:t>d’expliquer la matière dans nos propres mots avant ou après une citation</a:t>
            </a:r>
            <a:r>
              <a:rPr lang="fr-CA" b="1" dirty="0"/>
              <a:t>.</a:t>
            </a:r>
            <a:endParaRPr lang="fr-CA" dirty="0"/>
          </a:p>
          <a:p>
            <a:pPr marL="0" indent="0">
              <a:buNone/>
            </a:pPr>
            <a:endParaRPr lang="fr-CA" dirty="0">
              <a:solidFill>
                <a:schemeClr val="tx1"/>
              </a:solidFill>
            </a:endParaRPr>
          </a:p>
          <a:p>
            <a:pPr marL="0" indent="0">
              <a:buNone/>
            </a:pPr>
            <a:endParaRPr lang="fr-CA" dirty="0">
              <a:solidFill>
                <a:schemeClr val="tx1"/>
              </a:solidFill>
            </a:endParaRPr>
          </a:p>
          <a:p>
            <a:pPr marL="0" indent="0">
              <a:buNone/>
            </a:pPr>
            <a:endParaRPr lang="fr-CA" dirty="0">
              <a:solidFill>
                <a:schemeClr val="tx1"/>
              </a:solidFill>
            </a:endParaRPr>
          </a:p>
          <a:p>
            <a:pPr marL="0" indent="0">
              <a:buNone/>
            </a:pPr>
            <a:endParaRPr lang="fr-CA" dirty="0">
              <a:solidFill>
                <a:schemeClr val="tx1"/>
              </a:solidFill>
            </a:endParaRPr>
          </a:p>
        </p:txBody>
      </p:sp>
      <p:sp>
        <p:nvSpPr>
          <p:cNvPr id="5" name="Espace réservé du pied de page 4"/>
          <p:cNvSpPr>
            <a:spLocks noGrp="1"/>
          </p:cNvSpPr>
          <p:nvPr>
            <p:ph type="ftr" sz="quarter" idx="11"/>
            <p:custDataLst>
              <p:tags r:id="rId2"/>
            </p:custDataLst>
          </p:nvPr>
        </p:nvSpPr>
        <p:spPr>
          <a:xfrm>
            <a:off x="3053042" y="6272784"/>
            <a:ext cx="6327648" cy="365125"/>
          </a:xfrm>
        </p:spPr>
        <p:txBody>
          <a:bodyPr/>
          <a:lstStyle/>
          <a:p>
            <a:r>
              <a:rPr lang="fr-CA" dirty="0"/>
              <a:t>Bibliothèques de l’UQAM. (</a:t>
            </a:r>
            <a:r>
              <a:rPr lang="fr-CA" dirty="0" err="1"/>
              <a:t>s.d</a:t>
            </a:r>
            <a:r>
              <a:rPr lang="fr-CA" dirty="0"/>
              <a:t>.). </a:t>
            </a:r>
            <a:r>
              <a:rPr lang="fr-CA" dirty="0" err="1"/>
              <a:t>Infosphère</a:t>
            </a:r>
            <a:r>
              <a:rPr lang="fr-CA" dirty="0"/>
              <a:t> – Citer ses sources. Repéré à </a:t>
            </a:r>
            <a:r>
              <a:rPr lang="fr-CA" u="sng" dirty="0">
                <a:hlinkClick r:id="rId6"/>
              </a:rPr>
              <a:t>http://www.infosphere.uqam.ca/rediger-un-travail/citer-ses-sources/</a:t>
            </a:r>
            <a:endParaRPr lang="en-US" dirty="0"/>
          </a:p>
        </p:txBody>
      </p:sp>
      <p:sp>
        <p:nvSpPr>
          <p:cNvPr id="8" name="ZoneTexte 7"/>
          <p:cNvSpPr txBox="1"/>
          <p:nvPr>
            <p:custDataLst>
              <p:tags r:id="rId3"/>
            </p:custDataLst>
          </p:nvPr>
        </p:nvSpPr>
        <p:spPr>
          <a:xfrm>
            <a:off x="1251374" y="2761764"/>
            <a:ext cx="9930984" cy="3293209"/>
          </a:xfrm>
          <a:prstGeom prst="rect">
            <a:avLst/>
          </a:prstGeom>
          <a:solidFill>
            <a:srgbClr val="C03E43"/>
          </a:solidFill>
        </p:spPr>
        <p:txBody>
          <a:bodyPr wrap="square" rtlCol="0">
            <a:spAutoFit/>
          </a:bodyPr>
          <a:lstStyle/>
          <a:p>
            <a:pPr algn="ctr"/>
            <a:r>
              <a:rPr lang="fr-CA" sz="4800" b="1">
                <a:solidFill>
                  <a:schemeClr val="bg1"/>
                </a:solidFill>
              </a:rPr>
              <a:t>LA RÈGLE</a:t>
            </a:r>
            <a:endParaRPr lang="fr-CA" sz="4800" b="1" dirty="0">
              <a:solidFill>
                <a:schemeClr val="bg1"/>
              </a:solidFill>
            </a:endParaRPr>
          </a:p>
          <a:p>
            <a:endParaRPr lang="fr-CA" sz="3200" dirty="0"/>
          </a:p>
          <a:p>
            <a:pPr algn="ctr"/>
            <a:r>
              <a:rPr lang="fr-CA" sz="3200" b="1" dirty="0">
                <a:solidFill>
                  <a:schemeClr val="bg1"/>
                </a:solidFill>
              </a:rPr>
              <a:t>Chaque ligne citée mot à mot devrait être associée</a:t>
            </a:r>
            <a:br>
              <a:rPr lang="fr-CA" sz="3200" b="1" dirty="0">
                <a:solidFill>
                  <a:schemeClr val="bg1"/>
                </a:solidFill>
              </a:rPr>
            </a:br>
            <a:r>
              <a:rPr lang="fr-CA" sz="3200" b="1" dirty="0">
                <a:solidFill>
                  <a:schemeClr val="bg1"/>
                </a:solidFill>
              </a:rPr>
              <a:t>à au moins deux lignes d’analyse</a:t>
            </a:r>
          </a:p>
          <a:p>
            <a:endParaRPr lang="fr-CA" sz="3200" dirty="0"/>
          </a:p>
        </p:txBody>
      </p:sp>
      <p:sp>
        <p:nvSpPr>
          <p:cNvPr id="7" name="Titre 1">
            <a:extLst>
              <a:ext uri="{FF2B5EF4-FFF2-40B4-BE49-F238E27FC236}">
                <a16:creationId xmlns:a16="http://schemas.microsoft.com/office/drawing/2014/main" id="{AF3ED5F3-29DB-4277-9BFC-CDC36FAD2BDD}"/>
              </a:ext>
            </a:extLst>
          </p:cNvPr>
          <p:cNvSpPr>
            <a:spLocks noGrp="1"/>
          </p:cNvSpPr>
          <p:nvPr>
            <p:ph type="title"/>
          </p:nvPr>
        </p:nvSpPr>
        <p:spPr>
          <a:xfrm>
            <a:off x="1187666" y="484632"/>
            <a:ext cx="10058400" cy="1609344"/>
          </a:xfrm>
        </p:spPr>
        <p:txBody>
          <a:bodyPr/>
          <a:lstStyle/>
          <a:p>
            <a:pPr algn="ctr"/>
            <a:r>
              <a:rPr lang="fr-CA" dirty="0"/>
              <a:t>« la citation, quelques précisions »</a:t>
            </a:r>
          </a:p>
        </p:txBody>
      </p:sp>
    </p:spTree>
    <p:extLst>
      <p:ext uri="{BB962C8B-B14F-4D97-AF65-F5344CB8AC3E}">
        <p14:creationId xmlns:p14="http://schemas.microsoft.com/office/powerpoint/2010/main" val="124023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custDataLst>
              <p:tags r:id="rId1"/>
            </p:custDataLst>
          </p:nvPr>
        </p:nvSpPr>
        <p:spPr/>
        <p:txBody>
          <a:bodyPr/>
          <a:lstStyle/>
          <a:p>
            <a:r>
              <a:rPr lang="fr-CA" dirty="0"/>
              <a:t>L’intégration des citations</a:t>
            </a:r>
            <a:r>
              <a:rPr lang="fr-CA" baseline="30000" dirty="0"/>
              <a:t>* </a:t>
            </a:r>
            <a:r>
              <a:rPr lang="fr-CA" sz="2500" dirty="0"/>
              <a:t>exemples</a:t>
            </a:r>
          </a:p>
        </p:txBody>
      </p:sp>
      <p:sp>
        <p:nvSpPr>
          <p:cNvPr id="10" name="Espace réservé du contenu 9"/>
          <p:cNvSpPr>
            <a:spLocks noGrp="1"/>
          </p:cNvSpPr>
          <p:nvPr>
            <p:ph sz="half" idx="1"/>
            <p:custDataLst>
              <p:tags r:id="rId2"/>
            </p:custDataLst>
          </p:nvPr>
        </p:nvSpPr>
        <p:spPr/>
        <p:txBody>
          <a:bodyPr>
            <a:normAutofit/>
          </a:bodyPr>
          <a:lstStyle/>
          <a:p>
            <a:pPr marL="174625" lvl="1" indent="-174625"/>
            <a:r>
              <a:rPr lang="fr-CA" sz="2100" b="1" dirty="0"/>
              <a:t>Utilisation des propositions pour, selon, d’après</a:t>
            </a:r>
          </a:p>
          <a:p>
            <a:pPr marL="625475" indent="0">
              <a:buNone/>
            </a:pPr>
            <a:r>
              <a:rPr lang="fr-CA" dirty="0"/>
              <a:t>Selon Kant, « citation ».</a:t>
            </a:r>
          </a:p>
          <a:p>
            <a:pPr marL="625475" indent="0">
              <a:buNone/>
            </a:pPr>
            <a:endParaRPr lang="fr-CA" dirty="0"/>
          </a:p>
          <a:p>
            <a:pPr marL="174625" lvl="1" indent="-174625"/>
            <a:r>
              <a:rPr lang="fr-CA" sz="2100" b="1" dirty="0"/>
              <a:t>Introduire la citation par le nom de l’auteur comme sujet de la phrase, suivi d’un verbe.</a:t>
            </a:r>
            <a:r>
              <a:rPr lang="fr-CA" sz="2000" dirty="0"/>
              <a:t> </a:t>
            </a:r>
            <a:br>
              <a:rPr lang="fr-CA" sz="2000" dirty="0"/>
            </a:br>
            <a:r>
              <a:rPr lang="fr-CA" sz="2000" dirty="0"/>
              <a:t>Ex. Affirmer, concevoir, noter, préciser, proposer, s’interroger, remarquer. </a:t>
            </a:r>
            <a:r>
              <a:rPr lang="fr-CA" sz="1500" b="1" dirty="0">
                <a:hlinkClick r:id="rId9"/>
              </a:rPr>
              <a:t>(autres verbes)</a:t>
            </a:r>
            <a:endParaRPr lang="fr-CA" sz="1500" b="1" dirty="0"/>
          </a:p>
          <a:p>
            <a:pPr marL="625475" indent="0">
              <a:buNone/>
            </a:pPr>
            <a:r>
              <a:rPr lang="fr-CA" sz="2100" dirty="0"/>
              <a:t>Kant</a:t>
            </a:r>
            <a:r>
              <a:rPr lang="fr-CA" dirty="0"/>
              <a:t> affirme que « citation ».</a:t>
            </a:r>
          </a:p>
          <a:p>
            <a:pPr marL="174625" lvl="1" indent="-174625"/>
            <a:endParaRPr lang="fr-CA" sz="2100" b="1" dirty="0">
              <a:solidFill>
                <a:srgbClr val="C00000"/>
              </a:solidFill>
            </a:endParaRPr>
          </a:p>
          <a:p>
            <a:endParaRPr lang="fr-CA" dirty="0"/>
          </a:p>
        </p:txBody>
      </p:sp>
      <p:sp>
        <p:nvSpPr>
          <p:cNvPr id="11" name="Espace réservé du contenu 10"/>
          <p:cNvSpPr>
            <a:spLocks noGrp="1"/>
          </p:cNvSpPr>
          <p:nvPr>
            <p:ph sz="half" idx="2"/>
            <p:custDataLst>
              <p:tags r:id="rId3"/>
            </p:custDataLst>
          </p:nvPr>
        </p:nvSpPr>
        <p:spPr>
          <a:xfrm>
            <a:off x="6364224" y="2194560"/>
            <a:ext cx="5166360" cy="3977640"/>
          </a:xfrm>
        </p:spPr>
        <p:txBody>
          <a:bodyPr>
            <a:normAutofit/>
          </a:bodyPr>
          <a:lstStyle/>
          <a:p>
            <a:pPr marL="174625" lvl="1" indent="-174625"/>
            <a:r>
              <a:rPr lang="fr-CA" sz="2100" b="1" dirty="0"/>
              <a:t>Inverser le verbe et le sujet en utilisant la conjonctive ainsi que ou comme</a:t>
            </a:r>
          </a:p>
          <a:p>
            <a:pPr marL="625475" indent="0">
              <a:buNone/>
            </a:pPr>
            <a:r>
              <a:rPr lang="fr-CA" dirty="0"/>
              <a:t>Comme l’affirme Kant, « citation ».</a:t>
            </a:r>
          </a:p>
          <a:p>
            <a:pPr marL="174625" lvl="1" indent="-174625"/>
            <a:endParaRPr lang="fr-CA" sz="2100" b="1" dirty="0">
              <a:solidFill>
                <a:srgbClr val="C00000"/>
              </a:solidFill>
            </a:endParaRPr>
          </a:p>
          <a:p>
            <a:pPr marL="174625" lvl="1" indent="-174625"/>
            <a:r>
              <a:rPr lang="fr-CA" sz="2100" b="1" dirty="0"/>
              <a:t>Débuter la phrase par Dans, suivi du titre de l’ouvrage</a:t>
            </a:r>
          </a:p>
          <a:p>
            <a:pPr marL="630238" lvl="1" indent="0">
              <a:buNone/>
            </a:pPr>
            <a:r>
              <a:rPr lang="fr-CA" sz="2000" dirty="0"/>
              <a:t>Dans </a:t>
            </a:r>
            <a:r>
              <a:rPr lang="fr-CA" sz="2000" i="1" dirty="0"/>
              <a:t>Critique de la raison pure</a:t>
            </a:r>
            <a:r>
              <a:rPr lang="fr-CA" sz="2000" dirty="0"/>
              <a:t>, Kant affirme «  citation ».</a:t>
            </a:r>
            <a:endParaRPr lang="fr-CA" dirty="0"/>
          </a:p>
          <a:p>
            <a:endParaRPr lang="fr-CA" dirty="0"/>
          </a:p>
          <a:p>
            <a:endParaRPr lang="fr-CA" dirty="0"/>
          </a:p>
        </p:txBody>
      </p:sp>
      <p:sp>
        <p:nvSpPr>
          <p:cNvPr id="3" name="Rectangle à coins arrondis 2"/>
          <p:cNvSpPr/>
          <p:nvPr>
            <p:custDataLst>
              <p:tags r:id="rId4"/>
            </p:custDataLst>
          </p:nvPr>
        </p:nvSpPr>
        <p:spPr>
          <a:xfrm>
            <a:off x="7067550" y="5534786"/>
            <a:ext cx="4833746" cy="1169797"/>
          </a:xfrm>
          <a:prstGeom prst="roundRect">
            <a:avLst/>
          </a:prstGeom>
          <a:solidFill>
            <a:srgbClr val="DE9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Espace réservé du pied de page 7"/>
          <p:cNvSpPr>
            <a:spLocks noGrp="1"/>
          </p:cNvSpPr>
          <p:nvPr>
            <p:ph type="ftr" sz="quarter" idx="11"/>
            <p:custDataLst>
              <p:tags r:id="rId5"/>
            </p:custDataLst>
          </p:nvPr>
        </p:nvSpPr>
        <p:spPr/>
        <p:txBody>
          <a:bodyPr/>
          <a:lstStyle/>
          <a:p>
            <a:r>
              <a:rPr lang="fr-CA" dirty="0"/>
              <a:t>Bibliothèques de l’UQAM. (</a:t>
            </a:r>
            <a:r>
              <a:rPr lang="fr-CA" dirty="0" err="1"/>
              <a:t>s.d</a:t>
            </a:r>
            <a:r>
              <a:rPr lang="fr-CA" dirty="0"/>
              <a:t>.). </a:t>
            </a:r>
            <a:r>
              <a:rPr lang="fr-CA" dirty="0" err="1"/>
              <a:t>Infosphère</a:t>
            </a:r>
            <a:r>
              <a:rPr lang="fr-CA" dirty="0"/>
              <a:t> – Citer ses sources. Repéré à </a:t>
            </a:r>
            <a:r>
              <a:rPr lang="fr-CA" u="sng" dirty="0">
                <a:hlinkClick r:id="rId9"/>
              </a:rPr>
              <a:t>http://www.infosphere.uqam.ca/rediger-un-travail/citer-ses-sources/</a:t>
            </a:r>
            <a:endParaRPr lang="en-US" dirty="0"/>
          </a:p>
        </p:txBody>
      </p:sp>
      <p:graphicFrame>
        <p:nvGraphicFramePr>
          <p:cNvPr id="2" name="Tableau 1"/>
          <p:cNvGraphicFramePr>
            <a:graphicFrameLocks noGrp="1"/>
          </p:cNvGraphicFramePr>
          <p:nvPr>
            <p:custDataLst>
              <p:tags r:id="rId6"/>
            </p:custDataLst>
            <p:extLst>
              <p:ext uri="{D42A27DB-BD31-4B8C-83A1-F6EECF244321}">
                <p14:modId xmlns:p14="http://schemas.microsoft.com/office/powerpoint/2010/main" val="2794838832"/>
              </p:ext>
            </p:extLst>
          </p:nvPr>
        </p:nvGraphicFramePr>
        <p:xfrm>
          <a:off x="6656832" y="5635371"/>
          <a:ext cx="5196840" cy="886968"/>
        </p:xfrm>
        <a:graphic>
          <a:graphicData uri="http://schemas.openxmlformats.org/drawingml/2006/table">
            <a:tbl>
              <a:tblPr firstRow="1" firstCol="1" bandRow="1">
                <a:tableStyleId>{5C22544A-7EE6-4342-B048-85BDC9FD1C3A}</a:tableStyleId>
              </a:tblPr>
              <a:tblGrid>
                <a:gridCol w="5196840">
                  <a:extLst>
                    <a:ext uri="{9D8B030D-6E8A-4147-A177-3AD203B41FA5}">
                      <a16:colId xmlns:a16="http://schemas.microsoft.com/office/drawing/2014/main" val="1276364450"/>
                    </a:ext>
                  </a:extLst>
                </a:gridCol>
              </a:tblGrid>
              <a:tr h="886968">
                <a:tc>
                  <a:txBody>
                    <a:bodyPr/>
                    <a:lstStyle/>
                    <a:p>
                      <a:pPr marL="93345" indent="90170" algn="r">
                        <a:lnSpc>
                          <a:spcPct val="107000"/>
                        </a:lnSpc>
                        <a:spcBef>
                          <a:spcPts val="1200"/>
                        </a:spcBef>
                        <a:spcAft>
                          <a:spcPts val="600"/>
                        </a:spcAft>
                      </a:pPr>
                      <a:r>
                        <a:rPr lang="fr-CA" sz="1800" dirty="0">
                          <a:effectLst/>
                        </a:rPr>
                        <a:t>* Attention </a:t>
                      </a:r>
                      <a:br>
                        <a:rPr lang="fr-CA" sz="1800" dirty="0">
                          <a:effectLst/>
                        </a:rPr>
                      </a:br>
                      <a:r>
                        <a:rPr lang="fr-CA" sz="1800" b="0" dirty="0">
                          <a:effectLst/>
                        </a:rPr>
                        <a:t>D’autres règles peuvent s’appliquer selon</a:t>
                      </a:r>
                      <a:br>
                        <a:rPr lang="fr-CA" sz="1800" b="0" dirty="0">
                          <a:effectLst/>
                        </a:rPr>
                      </a:br>
                      <a:r>
                        <a:rPr lang="fr-CA" sz="1800" b="0" dirty="0">
                          <a:effectLst/>
                        </a:rPr>
                        <a:t>les disciplines, notamment en littérature.</a:t>
                      </a:r>
                      <a:endParaRPr lang="fr-CA"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69862966"/>
                  </a:ext>
                </a:extLst>
              </a:tr>
            </a:tbl>
          </a:graphicData>
        </a:graphic>
      </p:graphicFrame>
    </p:spTree>
    <p:extLst>
      <p:ext uri="{BB962C8B-B14F-4D97-AF65-F5344CB8AC3E}">
        <p14:creationId xmlns:p14="http://schemas.microsoft.com/office/powerpoint/2010/main" val="250013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fade">
                                      <p:cBhvr>
                                        <p:cTn id="15" dur="500"/>
                                        <p:tgtEl>
                                          <p:spTgt spid="10">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xEl>
                                              <p:pRg st="4" end="4"/>
                                            </p:txEl>
                                          </p:spTgt>
                                        </p:tgtEl>
                                        <p:attrNameLst>
                                          <p:attrName>style.visibility</p:attrName>
                                        </p:attrNameLst>
                                      </p:cBhvr>
                                      <p:to>
                                        <p:strVal val="visible"/>
                                      </p:to>
                                    </p:set>
                                    <p:animEffect transition="in" filter="fade">
                                      <p:cBhvr>
                                        <p:cTn id="18" dur="500"/>
                                        <p:tgtEl>
                                          <p:spTgt spid="10">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500"/>
                                        <p:tgtEl>
                                          <p:spTgt spid="11">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xEl>
                                              <p:pRg st="1" end="1"/>
                                            </p:txEl>
                                          </p:spTgt>
                                        </p:tgtEl>
                                        <p:attrNameLst>
                                          <p:attrName>style.visibility</p:attrName>
                                        </p:attrNameLst>
                                      </p:cBhvr>
                                      <p:to>
                                        <p:strVal val="visible"/>
                                      </p:to>
                                    </p:set>
                                    <p:animEffect transition="in" filter="fade">
                                      <p:cBhvr>
                                        <p:cTn id="26" dur="500"/>
                                        <p:tgtEl>
                                          <p:spTgt spid="11">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1">
                                            <p:txEl>
                                              <p:pRg st="3" end="3"/>
                                            </p:txEl>
                                          </p:spTgt>
                                        </p:tgtEl>
                                        <p:attrNameLst>
                                          <p:attrName>style.visibility</p:attrName>
                                        </p:attrNameLst>
                                      </p:cBhvr>
                                      <p:to>
                                        <p:strVal val="visible"/>
                                      </p:to>
                                    </p:set>
                                    <p:animEffect transition="in" filter="fade">
                                      <p:cBhvr>
                                        <p:cTn id="31" dur="500"/>
                                        <p:tgtEl>
                                          <p:spTgt spid="11">
                                            <p:txEl>
                                              <p:pRg st="3" end="3"/>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animEffect transition="in" filter="fade">
                                      <p:cBhvr>
                                        <p:cTn id="34" dur="500"/>
                                        <p:tgtEl>
                                          <p:spTgt spid="11">
                                            <p:txEl>
                                              <p:pRg st="4" end="4"/>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1" grpId="0" uiExpand="1" build="p"/>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6"/>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ersonnalisé San">
      <a:majorFont>
        <a:latin typeface="Rockwell Condensed"/>
        <a:ea typeface=""/>
        <a:cs typeface=""/>
      </a:majorFont>
      <a:minorFont>
        <a:latin typeface="Century Gothic"/>
        <a:ea typeface=""/>
        <a:cs typeface=""/>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TM03090434[[fn=Type de bois]]</Template>
  <TotalTime>3744</TotalTime>
  <Words>1501</Words>
  <Application>Microsoft Office PowerPoint</Application>
  <PresentationFormat>Grand écran</PresentationFormat>
  <Paragraphs>126</Paragraphs>
  <Slides>14</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Calibri</vt:lpstr>
      <vt:lpstr>Century Gothic</vt:lpstr>
      <vt:lpstr>Rockwell</vt:lpstr>
      <vt:lpstr>Rockwell Condensed</vt:lpstr>
      <vt:lpstr>Wingdings</vt:lpstr>
      <vt:lpstr>Type de bois</vt:lpstr>
      <vt:lpstr>La Tricherie, le plagiat et la citation au cégep gérald-godin</vt:lpstr>
      <vt:lpstr>Tricherie et plagiat au cégep gérald-godin</vt:lpstr>
      <vt:lpstr>Définition - La Tricherie au Cégep Gérald-Godin</vt:lpstr>
      <vt:lpstr>Définition - Le plagiat au cégep gérald-godin</vt:lpstr>
      <vt:lpstr>Si vous ne citez pas correctement vos sources vous plagiez lorsque vous…</vt:lpstr>
      <vt:lpstr>Qu’est-ce qu’on cite?</vt:lpstr>
      <vt:lpstr>Où citer?</vt:lpstr>
      <vt:lpstr>« la citation, quelques précisions »</vt:lpstr>
      <vt:lpstr>L’intégration des citations* exemples</vt:lpstr>
      <vt:lpstr>Modifier un passage cité</vt:lpstr>
      <vt:lpstr>Modifier un passage cité</vt:lpstr>
      <vt:lpstr>Citer ses sources : L’ Exception</vt:lpstr>
      <vt:lpstr>En cas de doute…</vt:lpstr>
      <vt:lpstr>Bibliographie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respecter la propriété intellectuelle</dc:title>
  <dc:creator>Cégep Gérald-Godin</dc:creator>
  <cp:lastModifiedBy>Sandra Lenneville</cp:lastModifiedBy>
  <cp:revision>415</cp:revision>
  <cp:lastPrinted>2019-04-18T16:21:24Z</cp:lastPrinted>
  <dcterms:created xsi:type="dcterms:W3CDTF">2017-10-15T21:16:05Z</dcterms:created>
  <dcterms:modified xsi:type="dcterms:W3CDTF">2021-07-09T15:53:26Z</dcterms:modified>
</cp:coreProperties>
</file>