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2" r:id="rId1"/>
  </p:sldMasterIdLst>
  <p:notesMasterIdLst>
    <p:notesMasterId r:id="rId12"/>
  </p:notesMasterIdLst>
  <p:handoutMasterIdLst>
    <p:handoutMasterId r:id="rId13"/>
  </p:handoutMasterIdLst>
  <p:sldIdLst>
    <p:sldId id="375" r:id="rId2"/>
    <p:sldId id="409" r:id="rId3"/>
    <p:sldId id="282" r:id="rId4"/>
    <p:sldId id="377" r:id="rId5"/>
    <p:sldId id="389" r:id="rId6"/>
    <p:sldId id="283" r:id="rId7"/>
    <p:sldId id="292" r:id="rId8"/>
    <p:sldId id="410" r:id="rId9"/>
    <p:sldId id="407" r:id="rId10"/>
    <p:sldId id="408"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9699"/>
    <a:srgbClr val="E6B0B3"/>
    <a:srgbClr val="C03E43"/>
    <a:srgbClr val="DE9A9D"/>
    <a:srgbClr val="FFFFFF"/>
    <a:srgbClr val="000000"/>
    <a:srgbClr val="EFEDE3"/>
    <a:srgbClr val="FF8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E345F8-928B-4DB8-96A0-D9325A6688BB}" v="241" dt="2020-07-09T19:41:49.01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Lenneville" userId="a384c902-9ace-4440-8c0d-a67beb09ab28" providerId="ADAL" clId="{F01388DE-CDD9-4402-8833-720DF0B5E277}"/>
    <pc:docChg chg="undo custSel addSld delSld modSld sldOrd modMainMaster">
      <pc:chgData name="Sandra Lenneville" userId="a384c902-9ace-4440-8c0d-a67beb09ab28" providerId="ADAL" clId="{F01388DE-CDD9-4402-8833-720DF0B5E277}" dt="2020-06-09T15:56:56.163" v="640" actId="20577"/>
      <pc:docMkLst>
        <pc:docMk/>
      </pc:docMkLst>
      <pc:sldChg chg="del">
        <pc:chgData name="Sandra Lenneville" userId="a384c902-9ace-4440-8c0d-a67beb09ab28" providerId="ADAL" clId="{F01388DE-CDD9-4402-8833-720DF0B5E277}" dt="2020-06-03T02:51:22.444" v="83" actId="2696"/>
        <pc:sldMkLst>
          <pc:docMk/>
          <pc:sldMk cId="2107426927" sldId="256"/>
        </pc:sldMkLst>
      </pc:sldChg>
      <pc:sldChg chg="del">
        <pc:chgData name="Sandra Lenneville" userId="a384c902-9ace-4440-8c0d-a67beb09ab28" providerId="ADAL" clId="{F01388DE-CDD9-4402-8833-720DF0B5E277}" dt="2020-06-03T02:51:23.131" v="84" actId="2696"/>
        <pc:sldMkLst>
          <pc:docMk/>
          <pc:sldMk cId="1980793428" sldId="266"/>
        </pc:sldMkLst>
      </pc:sldChg>
      <pc:sldChg chg="del">
        <pc:chgData name="Sandra Lenneville" userId="a384c902-9ace-4440-8c0d-a67beb09ab28" providerId="ADAL" clId="{F01388DE-CDD9-4402-8833-720DF0B5E277}" dt="2020-06-03T02:51:24.454" v="86" actId="2696"/>
        <pc:sldMkLst>
          <pc:docMk/>
          <pc:sldMk cId="1765192678" sldId="269"/>
        </pc:sldMkLst>
      </pc:sldChg>
      <pc:sldChg chg="del">
        <pc:chgData name="Sandra Lenneville" userId="a384c902-9ace-4440-8c0d-a67beb09ab28" providerId="ADAL" clId="{F01388DE-CDD9-4402-8833-720DF0B5E277}" dt="2020-06-03T02:51:25.352" v="87" actId="2696"/>
        <pc:sldMkLst>
          <pc:docMk/>
          <pc:sldMk cId="200275006" sldId="271"/>
        </pc:sldMkLst>
      </pc:sldChg>
      <pc:sldChg chg="modSp del">
        <pc:chgData name="Sandra Lenneville" userId="a384c902-9ace-4440-8c0d-a67beb09ab28" providerId="ADAL" clId="{F01388DE-CDD9-4402-8833-720DF0B5E277}" dt="2020-06-09T15:35:48.226" v="138" actId="2696"/>
        <pc:sldMkLst>
          <pc:docMk/>
          <pc:sldMk cId="1915754766" sldId="272"/>
        </pc:sldMkLst>
        <pc:spChg chg="mod">
          <ac:chgData name="Sandra Lenneville" userId="a384c902-9ace-4440-8c0d-a67beb09ab28" providerId="ADAL" clId="{F01388DE-CDD9-4402-8833-720DF0B5E277}" dt="2020-06-02T15:04:26.265" v="8" actId="20577"/>
          <ac:spMkLst>
            <pc:docMk/>
            <pc:sldMk cId="1915754766" sldId="272"/>
            <ac:spMk id="3" creationId="{00000000-0000-0000-0000-000000000000}"/>
          </ac:spMkLst>
        </pc:spChg>
      </pc:sldChg>
      <pc:sldChg chg="delSp modSp ord">
        <pc:chgData name="Sandra Lenneville" userId="a384c902-9ace-4440-8c0d-a67beb09ab28" providerId="ADAL" clId="{F01388DE-CDD9-4402-8833-720DF0B5E277}" dt="2020-06-09T15:46:25.133" v="422" actId="478"/>
        <pc:sldMkLst>
          <pc:docMk/>
          <pc:sldMk cId="1409794807" sldId="273"/>
        </pc:sldMkLst>
        <pc:spChg chg="del mod">
          <ac:chgData name="Sandra Lenneville" userId="a384c902-9ace-4440-8c0d-a67beb09ab28" providerId="ADAL" clId="{F01388DE-CDD9-4402-8833-720DF0B5E277}" dt="2020-06-09T15:46:25.133" v="422" actId="478"/>
          <ac:spMkLst>
            <pc:docMk/>
            <pc:sldMk cId="1409794807" sldId="273"/>
            <ac:spMk id="4" creationId="{00000000-0000-0000-0000-000000000000}"/>
          </ac:spMkLst>
        </pc:spChg>
      </pc:sldChg>
      <pc:sldChg chg="ord">
        <pc:chgData name="Sandra Lenneville" userId="a384c902-9ace-4440-8c0d-a67beb09ab28" providerId="ADAL" clId="{F01388DE-CDD9-4402-8833-720DF0B5E277}" dt="2020-06-04T20:20:29.189" v="128"/>
        <pc:sldMkLst>
          <pc:docMk/>
          <pc:sldMk cId="280010956" sldId="282"/>
        </pc:sldMkLst>
      </pc:sldChg>
      <pc:sldChg chg="ord">
        <pc:chgData name="Sandra Lenneville" userId="a384c902-9ace-4440-8c0d-a67beb09ab28" providerId="ADAL" clId="{F01388DE-CDD9-4402-8833-720DF0B5E277}" dt="2020-06-04T20:20:50.619" v="129"/>
        <pc:sldMkLst>
          <pc:docMk/>
          <pc:sldMk cId="4253114274" sldId="283"/>
        </pc:sldMkLst>
      </pc:sldChg>
      <pc:sldChg chg="ord">
        <pc:chgData name="Sandra Lenneville" userId="a384c902-9ace-4440-8c0d-a67beb09ab28" providerId="ADAL" clId="{F01388DE-CDD9-4402-8833-720DF0B5E277}" dt="2020-06-09T15:40:01.203" v="298"/>
        <pc:sldMkLst>
          <pc:docMk/>
          <pc:sldMk cId="3861590226" sldId="287"/>
        </pc:sldMkLst>
      </pc:sldChg>
      <pc:sldChg chg="ord">
        <pc:chgData name="Sandra Lenneville" userId="a384c902-9ace-4440-8c0d-a67beb09ab28" providerId="ADAL" clId="{F01388DE-CDD9-4402-8833-720DF0B5E277}" dt="2020-06-09T15:39:12.115" v="296"/>
        <pc:sldMkLst>
          <pc:docMk/>
          <pc:sldMk cId="3227327136" sldId="289"/>
        </pc:sldMkLst>
      </pc:sldChg>
      <pc:sldChg chg="ord">
        <pc:chgData name="Sandra Lenneville" userId="a384c902-9ace-4440-8c0d-a67beb09ab28" providerId="ADAL" clId="{F01388DE-CDD9-4402-8833-720DF0B5E277}" dt="2020-06-09T15:39:42.924" v="297"/>
        <pc:sldMkLst>
          <pc:docMk/>
          <pc:sldMk cId="1354109532" sldId="292"/>
        </pc:sldMkLst>
      </pc:sldChg>
      <pc:sldChg chg="modSp ord">
        <pc:chgData name="Sandra Lenneville" userId="a384c902-9ace-4440-8c0d-a67beb09ab28" providerId="ADAL" clId="{F01388DE-CDD9-4402-8833-720DF0B5E277}" dt="2020-06-09T15:55:16.704" v="604"/>
        <pc:sldMkLst>
          <pc:docMk/>
          <pc:sldMk cId="712658382" sldId="295"/>
        </pc:sldMkLst>
        <pc:spChg chg="mod">
          <ac:chgData name="Sandra Lenneville" userId="a384c902-9ace-4440-8c0d-a67beb09ab28" providerId="ADAL" clId="{F01388DE-CDD9-4402-8833-720DF0B5E277}" dt="2020-06-09T15:55:12.929" v="603" actId="400"/>
          <ac:spMkLst>
            <pc:docMk/>
            <pc:sldMk cId="712658382" sldId="295"/>
            <ac:spMk id="2" creationId="{06CDEC5D-6C64-4275-96F9-6EFCD3D713B6}"/>
          </ac:spMkLst>
        </pc:spChg>
      </pc:sldChg>
      <pc:sldChg chg="ord">
        <pc:chgData name="Sandra Lenneville" userId="a384c902-9ace-4440-8c0d-a67beb09ab28" providerId="ADAL" clId="{F01388DE-CDD9-4402-8833-720DF0B5E277}" dt="2020-06-09T15:56:07.528" v="605"/>
        <pc:sldMkLst>
          <pc:docMk/>
          <pc:sldMk cId="1633017100" sldId="296"/>
        </pc:sldMkLst>
      </pc:sldChg>
      <pc:sldChg chg="ord">
        <pc:chgData name="Sandra Lenneville" userId="a384c902-9ace-4440-8c0d-a67beb09ab28" providerId="ADAL" clId="{F01388DE-CDD9-4402-8833-720DF0B5E277}" dt="2020-06-09T15:44:33.109" v="417"/>
        <pc:sldMkLst>
          <pc:docMk/>
          <pc:sldMk cId="980071065" sldId="297"/>
        </pc:sldMkLst>
      </pc:sldChg>
      <pc:sldChg chg="modSp add del ord">
        <pc:chgData name="Sandra Lenneville" userId="a384c902-9ace-4440-8c0d-a67beb09ab28" providerId="ADAL" clId="{F01388DE-CDD9-4402-8833-720DF0B5E277}" dt="2020-06-09T12:11:05.910" v="131" actId="2696"/>
        <pc:sldMkLst>
          <pc:docMk/>
          <pc:sldMk cId="1229886787" sldId="299"/>
        </pc:sldMkLst>
        <pc:spChg chg="mod">
          <ac:chgData name="Sandra Lenneville" userId="a384c902-9ace-4440-8c0d-a67beb09ab28" providerId="ADAL" clId="{F01388DE-CDD9-4402-8833-720DF0B5E277}" dt="2020-06-04T20:19:29.975" v="119" actId="6549"/>
          <ac:spMkLst>
            <pc:docMk/>
            <pc:sldMk cId="1229886787" sldId="299"/>
            <ac:spMk id="3" creationId="{14A04378-11D2-437F-997C-93486BC4CC1A}"/>
          </ac:spMkLst>
        </pc:spChg>
      </pc:sldChg>
      <pc:sldChg chg="add">
        <pc:chgData name="Sandra Lenneville" userId="a384c902-9ace-4440-8c0d-a67beb09ab28" providerId="ADAL" clId="{F01388DE-CDD9-4402-8833-720DF0B5E277}" dt="2020-06-09T12:11:10.997" v="132"/>
        <pc:sldMkLst>
          <pc:docMk/>
          <pc:sldMk cId="2726284774" sldId="299"/>
        </pc:sldMkLst>
      </pc:sldChg>
      <pc:sldChg chg="del">
        <pc:chgData name="Sandra Lenneville" userId="a384c902-9ace-4440-8c0d-a67beb09ab28" providerId="ADAL" clId="{F01388DE-CDD9-4402-8833-720DF0B5E277}" dt="2020-06-03T02:53:09.283" v="102" actId="2696"/>
        <pc:sldMkLst>
          <pc:docMk/>
          <pc:sldMk cId="3288530358" sldId="299"/>
        </pc:sldMkLst>
      </pc:sldChg>
      <pc:sldChg chg="add del">
        <pc:chgData name="Sandra Lenneville" userId="a384c902-9ace-4440-8c0d-a67beb09ab28" providerId="ADAL" clId="{F01388DE-CDD9-4402-8833-720DF0B5E277}" dt="2020-06-09T12:29:37.918" v="133" actId="2696"/>
        <pc:sldMkLst>
          <pc:docMk/>
          <pc:sldMk cId="2244628304" sldId="300"/>
        </pc:sldMkLst>
      </pc:sldChg>
      <pc:sldChg chg="add">
        <pc:chgData name="Sandra Lenneville" userId="a384c902-9ace-4440-8c0d-a67beb09ab28" providerId="ADAL" clId="{F01388DE-CDD9-4402-8833-720DF0B5E277}" dt="2020-06-09T12:29:43.908" v="135"/>
        <pc:sldMkLst>
          <pc:docMk/>
          <pc:sldMk cId="3036643299" sldId="300"/>
        </pc:sldMkLst>
      </pc:sldChg>
      <pc:sldChg chg="del">
        <pc:chgData name="Sandra Lenneville" userId="a384c902-9ace-4440-8c0d-a67beb09ab28" providerId="ADAL" clId="{F01388DE-CDD9-4402-8833-720DF0B5E277}" dt="2020-06-03T02:51:13.198" v="81" actId="2696"/>
        <pc:sldMkLst>
          <pc:docMk/>
          <pc:sldMk cId="3415200670" sldId="300"/>
        </pc:sldMkLst>
      </pc:sldChg>
      <pc:sldChg chg="add del">
        <pc:chgData name="Sandra Lenneville" userId="a384c902-9ace-4440-8c0d-a67beb09ab28" providerId="ADAL" clId="{F01388DE-CDD9-4402-8833-720DF0B5E277}" dt="2020-06-09T12:29:37.975" v="134" actId="2696"/>
        <pc:sldMkLst>
          <pc:docMk/>
          <pc:sldMk cId="150008423" sldId="301"/>
        </pc:sldMkLst>
      </pc:sldChg>
      <pc:sldChg chg="add">
        <pc:chgData name="Sandra Lenneville" userId="a384c902-9ace-4440-8c0d-a67beb09ab28" providerId="ADAL" clId="{F01388DE-CDD9-4402-8833-720DF0B5E277}" dt="2020-06-09T12:29:43.908" v="135"/>
        <pc:sldMkLst>
          <pc:docMk/>
          <pc:sldMk cId="1585592512" sldId="301"/>
        </pc:sldMkLst>
      </pc:sldChg>
      <pc:sldChg chg="del">
        <pc:chgData name="Sandra Lenneville" userId="a384c902-9ace-4440-8c0d-a67beb09ab28" providerId="ADAL" clId="{F01388DE-CDD9-4402-8833-720DF0B5E277}" dt="2020-06-03T02:51:13.241" v="82" actId="2696"/>
        <pc:sldMkLst>
          <pc:docMk/>
          <pc:sldMk cId="2021600927" sldId="301"/>
        </pc:sldMkLst>
      </pc:sldChg>
      <pc:sldChg chg="add del ord">
        <pc:chgData name="Sandra Lenneville" userId="a384c902-9ace-4440-8c0d-a67beb09ab28" providerId="ADAL" clId="{F01388DE-CDD9-4402-8833-720DF0B5E277}" dt="2020-06-09T15:41:41.028" v="313"/>
        <pc:sldMkLst>
          <pc:docMk/>
          <pc:sldMk cId="1240239236" sldId="320"/>
        </pc:sldMkLst>
      </pc:sldChg>
      <pc:sldChg chg="del">
        <pc:chgData name="Sandra Lenneville" userId="a384c902-9ace-4440-8c0d-a67beb09ab28" providerId="ADAL" clId="{F01388DE-CDD9-4402-8833-720DF0B5E277}" dt="2020-06-09T15:40:56.373" v="300" actId="2696"/>
        <pc:sldMkLst>
          <pc:docMk/>
          <pc:sldMk cId="3573973834" sldId="342"/>
        </pc:sldMkLst>
      </pc:sldChg>
      <pc:sldChg chg="delSp modSp ord">
        <pc:chgData name="Sandra Lenneville" userId="a384c902-9ace-4440-8c0d-a67beb09ab28" providerId="ADAL" clId="{F01388DE-CDD9-4402-8833-720DF0B5E277}" dt="2020-06-09T15:46:40.901" v="423" actId="478"/>
        <pc:sldMkLst>
          <pc:docMk/>
          <pc:sldMk cId="3575993841" sldId="363"/>
        </pc:sldMkLst>
        <pc:spChg chg="del mod">
          <ac:chgData name="Sandra Lenneville" userId="a384c902-9ace-4440-8c0d-a67beb09ab28" providerId="ADAL" clId="{F01388DE-CDD9-4402-8833-720DF0B5E277}" dt="2020-06-09T15:46:40.901" v="423" actId="478"/>
          <ac:spMkLst>
            <pc:docMk/>
            <pc:sldMk cId="3575993841" sldId="363"/>
            <ac:spMk id="2" creationId="{00000000-0000-0000-0000-000000000000}"/>
          </ac:spMkLst>
        </pc:spChg>
      </pc:sldChg>
      <pc:sldChg chg="del">
        <pc:chgData name="Sandra Lenneville" userId="a384c902-9ace-4440-8c0d-a67beb09ab28" providerId="ADAL" clId="{F01388DE-CDD9-4402-8833-720DF0B5E277}" dt="2020-06-03T02:51:38.161" v="90" actId="2696"/>
        <pc:sldMkLst>
          <pc:docMk/>
          <pc:sldMk cId="1941539730" sldId="368"/>
        </pc:sldMkLst>
      </pc:sldChg>
      <pc:sldChg chg="delSp add ord">
        <pc:chgData name="Sandra Lenneville" userId="a384c902-9ace-4440-8c0d-a67beb09ab28" providerId="ADAL" clId="{F01388DE-CDD9-4402-8833-720DF0B5E277}" dt="2020-06-09T15:45:28.055" v="418" actId="478"/>
        <pc:sldMkLst>
          <pc:docMk/>
          <pc:sldMk cId="3365356004" sldId="368"/>
        </pc:sldMkLst>
        <pc:spChg chg="del">
          <ac:chgData name="Sandra Lenneville" userId="a384c902-9ace-4440-8c0d-a67beb09ab28" providerId="ADAL" clId="{F01388DE-CDD9-4402-8833-720DF0B5E277}" dt="2020-06-09T15:45:28.055" v="418" actId="478"/>
          <ac:spMkLst>
            <pc:docMk/>
            <pc:sldMk cId="3365356004" sldId="368"/>
            <ac:spMk id="4" creationId="{00000000-0000-0000-0000-000000000000}"/>
          </ac:spMkLst>
        </pc:spChg>
      </pc:sldChg>
      <pc:sldChg chg="delSp">
        <pc:chgData name="Sandra Lenneville" userId="a384c902-9ace-4440-8c0d-a67beb09ab28" providerId="ADAL" clId="{F01388DE-CDD9-4402-8833-720DF0B5E277}" dt="2020-06-09T15:45:51.729" v="420" actId="478"/>
        <pc:sldMkLst>
          <pc:docMk/>
          <pc:sldMk cId="2762245475" sldId="377"/>
        </pc:sldMkLst>
        <pc:spChg chg="del">
          <ac:chgData name="Sandra Lenneville" userId="a384c902-9ace-4440-8c0d-a67beb09ab28" providerId="ADAL" clId="{F01388DE-CDD9-4402-8833-720DF0B5E277}" dt="2020-06-09T15:45:51.729" v="420" actId="478"/>
          <ac:spMkLst>
            <pc:docMk/>
            <pc:sldMk cId="2762245475" sldId="377"/>
            <ac:spMk id="4" creationId="{00000000-0000-0000-0000-000000000000}"/>
          </ac:spMkLst>
        </pc:spChg>
      </pc:sldChg>
      <pc:sldChg chg="modSp ord">
        <pc:chgData name="Sandra Lenneville" userId="a384c902-9ace-4440-8c0d-a67beb09ab28" providerId="ADAL" clId="{F01388DE-CDD9-4402-8833-720DF0B5E277}" dt="2020-06-09T15:54:07.789" v="521" actId="20577"/>
        <pc:sldMkLst>
          <pc:docMk/>
          <pc:sldMk cId="3673939172" sldId="378"/>
        </pc:sldMkLst>
        <pc:spChg chg="mod">
          <ac:chgData name="Sandra Lenneville" userId="a384c902-9ace-4440-8c0d-a67beb09ab28" providerId="ADAL" clId="{F01388DE-CDD9-4402-8833-720DF0B5E277}" dt="2020-06-09T15:54:07.789" v="521" actId="20577"/>
          <ac:spMkLst>
            <pc:docMk/>
            <pc:sldMk cId="3673939172" sldId="378"/>
            <ac:spMk id="2" creationId="{00000000-0000-0000-0000-000000000000}"/>
          </ac:spMkLst>
        </pc:spChg>
      </pc:sldChg>
      <pc:sldChg chg="add del ord">
        <pc:chgData name="Sandra Lenneville" userId="a384c902-9ace-4440-8c0d-a67beb09ab28" providerId="ADAL" clId="{F01388DE-CDD9-4402-8833-720DF0B5E277}" dt="2020-06-09T15:42:01.661" v="314"/>
        <pc:sldMkLst>
          <pc:docMk/>
          <pc:sldMk cId="2500138202" sldId="383"/>
        </pc:sldMkLst>
      </pc:sldChg>
      <pc:sldChg chg="add del ord">
        <pc:chgData name="Sandra Lenneville" userId="a384c902-9ace-4440-8c0d-a67beb09ab28" providerId="ADAL" clId="{F01388DE-CDD9-4402-8833-720DF0B5E277}" dt="2020-06-09T15:43:08.221" v="336"/>
        <pc:sldMkLst>
          <pc:docMk/>
          <pc:sldMk cId="2957612504" sldId="384"/>
        </pc:sldMkLst>
      </pc:sldChg>
      <pc:sldChg chg="del">
        <pc:chgData name="Sandra Lenneville" userId="a384c902-9ace-4440-8c0d-a67beb09ab28" providerId="ADAL" clId="{F01388DE-CDD9-4402-8833-720DF0B5E277}" dt="2020-06-03T02:57:55.782" v="114" actId="2696"/>
        <pc:sldMkLst>
          <pc:docMk/>
          <pc:sldMk cId="342552154" sldId="387"/>
        </pc:sldMkLst>
      </pc:sldChg>
      <pc:sldChg chg="modSp ord">
        <pc:chgData name="Sandra Lenneville" userId="a384c902-9ace-4440-8c0d-a67beb09ab28" providerId="ADAL" clId="{F01388DE-CDD9-4402-8833-720DF0B5E277}" dt="2020-06-09T15:46:06.019" v="421"/>
        <pc:sldMkLst>
          <pc:docMk/>
          <pc:sldMk cId="2763698669" sldId="389"/>
        </pc:sldMkLst>
        <pc:spChg chg="mod">
          <ac:chgData name="Sandra Lenneville" userId="a384c902-9ace-4440-8c0d-a67beb09ab28" providerId="ADAL" clId="{F01388DE-CDD9-4402-8833-720DF0B5E277}" dt="2020-06-09T15:46:06.019" v="421"/>
          <ac:spMkLst>
            <pc:docMk/>
            <pc:sldMk cId="2763698669" sldId="389"/>
            <ac:spMk id="4" creationId="{00000000-0000-0000-0000-000000000000}"/>
          </ac:spMkLst>
        </pc:spChg>
      </pc:sldChg>
      <pc:sldChg chg="modSp add del ord">
        <pc:chgData name="Sandra Lenneville" userId="a384c902-9ace-4440-8c0d-a67beb09ab28" providerId="ADAL" clId="{F01388DE-CDD9-4402-8833-720DF0B5E277}" dt="2020-06-09T15:44:12.391" v="416" actId="27636"/>
        <pc:sldMkLst>
          <pc:docMk/>
          <pc:sldMk cId="2534182670" sldId="391"/>
        </pc:sldMkLst>
        <pc:spChg chg="mod">
          <ac:chgData name="Sandra Lenneville" userId="a384c902-9ace-4440-8c0d-a67beb09ab28" providerId="ADAL" clId="{F01388DE-CDD9-4402-8833-720DF0B5E277}" dt="2020-06-09T15:43:46.306" v="394" actId="20577"/>
          <ac:spMkLst>
            <pc:docMk/>
            <pc:sldMk cId="2534182670" sldId="391"/>
            <ac:spMk id="2" creationId="{00000000-0000-0000-0000-000000000000}"/>
          </ac:spMkLst>
        </pc:spChg>
        <pc:spChg chg="mod">
          <ac:chgData name="Sandra Lenneville" userId="a384c902-9ace-4440-8c0d-a67beb09ab28" providerId="ADAL" clId="{F01388DE-CDD9-4402-8833-720DF0B5E277}" dt="2020-06-09T15:44:12.391" v="416" actId="27636"/>
          <ac:spMkLst>
            <pc:docMk/>
            <pc:sldMk cId="2534182670" sldId="391"/>
            <ac:spMk id="3" creationId="{00000000-0000-0000-0000-000000000000}"/>
          </ac:spMkLst>
        </pc:spChg>
      </pc:sldChg>
      <pc:sldChg chg="add del ord">
        <pc:chgData name="Sandra Lenneville" userId="a384c902-9ace-4440-8c0d-a67beb09ab28" providerId="ADAL" clId="{F01388DE-CDD9-4402-8833-720DF0B5E277}" dt="2020-06-03T02:54:23.137" v="111" actId="2696"/>
        <pc:sldMkLst>
          <pc:docMk/>
          <pc:sldMk cId="2763843683" sldId="391"/>
        </pc:sldMkLst>
      </pc:sldChg>
      <pc:sldChg chg="del">
        <pc:chgData name="Sandra Lenneville" userId="a384c902-9ace-4440-8c0d-a67beb09ab28" providerId="ADAL" clId="{F01388DE-CDD9-4402-8833-720DF0B5E277}" dt="2020-06-03T02:57:55.831" v="115" actId="2696"/>
        <pc:sldMkLst>
          <pc:docMk/>
          <pc:sldMk cId="3314894527" sldId="393"/>
        </pc:sldMkLst>
      </pc:sldChg>
      <pc:sldChg chg="del">
        <pc:chgData name="Sandra Lenneville" userId="a384c902-9ace-4440-8c0d-a67beb09ab28" providerId="ADAL" clId="{F01388DE-CDD9-4402-8833-720DF0B5E277}" dt="2020-06-03T02:57:55.878" v="116" actId="2696"/>
        <pc:sldMkLst>
          <pc:docMk/>
          <pc:sldMk cId="2066455772" sldId="394"/>
        </pc:sldMkLst>
      </pc:sldChg>
      <pc:sldChg chg="del">
        <pc:chgData name="Sandra Lenneville" userId="a384c902-9ace-4440-8c0d-a67beb09ab28" providerId="ADAL" clId="{F01388DE-CDD9-4402-8833-720DF0B5E277}" dt="2020-06-03T02:57:55.918" v="117" actId="2696"/>
        <pc:sldMkLst>
          <pc:docMk/>
          <pc:sldMk cId="2466902265" sldId="396"/>
        </pc:sldMkLst>
      </pc:sldChg>
      <pc:sldChg chg="del">
        <pc:chgData name="Sandra Lenneville" userId="a384c902-9ace-4440-8c0d-a67beb09ab28" providerId="ADAL" clId="{F01388DE-CDD9-4402-8833-720DF0B5E277}" dt="2020-06-03T02:57:55.965" v="118" actId="2696"/>
        <pc:sldMkLst>
          <pc:docMk/>
          <pc:sldMk cId="1198335994" sldId="397"/>
        </pc:sldMkLst>
      </pc:sldChg>
      <pc:sldChg chg="modSp">
        <pc:chgData name="Sandra Lenneville" userId="a384c902-9ace-4440-8c0d-a67beb09ab28" providerId="ADAL" clId="{F01388DE-CDD9-4402-8833-720DF0B5E277}" dt="2020-06-09T15:46:06.019" v="421"/>
        <pc:sldMkLst>
          <pc:docMk/>
          <pc:sldMk cId="122371719" sldId="398"/>
        </pc:sldMkLst>
        <pc:spChg chg="mod">
          <ac:chgData name="Sandra Lenneville" userId="a384c902-9ace-4440-8c0d-a67beb09ab28" providerId="ADAL" clId="{F01388DE-CDD9-4402-8833-720DF0B5E277}" dt="2020-06-09T15:46:06.019" v="421"/>
          <ac:spMkLst>
            <pc:docMk/>
            <pc:sldMk cId="122371719" sldId="398"/>
            <ac:spMk id="5" creationId="{00000000-0000-0000-0000-000000000000}"/>
          </ac:spMkLst>
        </pc:spChg>
      </pc:sldChg>
      <pc:sldChg chg="modSp">
        <pc:chgData name="Sandra Lenneville" userId="a384c902-9ace-4440-8c0d-a67beb09ab28" providerId="ADAL" clId="{F01388DE-CDD9-4402-8833-720DF0B5E277}" dt="2020-06-09T15:46:06.019" v="421"/>
        <pc:sldMkLst>
          <pc:docMk/>
          <pc:sldMk cId="1904939770" sldId="399"/>
        </pc:sldMkLst>
        <pc:spChg chg="mod">
          <ac:chgData name="Sandra Lenneville" userId="a384c902-9ace-4440-8c0d-a67beb09ab28" providerId="ADAL" clId="{F01388DE-CDD9-4402-8833-720DF0B5E277}" dt="2020-06-09T15:46:06.019" v="421"/>
          <ac:spMkLst>
            <pc:docMk/>
            <pc:sldMk cId="1904939770" sldId="399"/>
            <ac:spMk id="5" creationId="{00000000-0000-0000-0000-000000000000}"/>
          </ac:spMkLst>
        </pc:spChg>
      </pc:sldChg>
      <pc:sldChg chg="modSp">
        <pc:chgData name="Sandra Lenneville" userId="a384c902-9ace-4440-8c0d-a67beb09ab28" providerId="ADAL" clId="{F01388DE-CDD9-4402-8833-720DF0B5E277}" dt="2020-06-09T15:46:06.019" v="421"/>
        <pc:sldMkLst>
          <pc:docMk/>
          <pc:sldMk cId="3044791715" sldId="400"/>
        </pc:sldMkLst>
        <pc:spChg chg="mod">
          <ac:chgData name="Sandra Lenneville" userId="a384c902-9ace-4440-8c0d-a67beb09ab28" providerId="ADAL" clId="{F01388DE-CDD9-4402-8833-720DF0B5E277}" dt="2020-06-09T15:46:06.019" v="421"/>
          <ac:spMkLst>
            <pc:docMk/>
            <pc:sldMk cId="3044791715" sldId="400"/>
            <ac:spMk id="5" creationId="{00000000-0000-0000-0000-000000000000}"/>
          </ac:spMkLst>
        </pc:spChg>
      </pc:sldChg>
      <pc:sldChg chg="delSp add del ord">
        <pc:chgData name="Sandra Lenneville" userId="a384c902-9ace-4440-8c0d-a67beb09ab28" providerId="ADAL" clId="{F01388DE-CDD9-4402-8833-720DF0B5E277}" dt="2020-06-09T15:45:34.991" v="419" actId="478"/>
        <pc:sldMkLst>
          <pc:docMk/>
          <pc:sldMk cId="1807437732" sldId="402"/>
        </pc:sldMkLst>
        <pc:spChg chg="del">
          <ac:chgData name="Sandra Lenneville" userId="a384c902-9ace-4440-8c0d-a67beb09ab28" providerId="ADAL" clId="{F01388DE-CDD9-4402-8833-720DF0B5E277}" dt="2020-06-09T15:45:34.991" v="419" actId="478"/>
          <ac:spMkLst>
            <pc:docMk/>
            <pc:sldMk cId="1807437732" sldId="402"/>
            <ac:spMk id="4" creationId="{00000000-0000-0000-0000-000000000000}"/>
          </ac:spMkLst>
        </pc:spChg>
      </pc:sldChg>
      <pc:sldChg chg="del">
        <pc:chgData name="Sandra Lenneville" userId="a384c902-9ace-4440-8c0d-a67beb09ab28" providerId="ADAL" clId="{F01388DE-CDD9-4402-8833-720DF0B5E277}" dt="2020-06-03T02:51:38.165" v="91" actId="2696"/>
        <pc:sldMkLst>
          <pc:docMk/>
          <pc:sldMk cId="2973509316" sldId="402"/>
        </pc:sldMkLst>
      </pc:sldChg>
      <pc:sldChg chg="modSp ord">
        <pc:chgData name="Sandra Lenneville" userId="a384c902-9ace-4440-8c0d-a67beb09ab28" providerId="ADAL" clId="{F01388DE-CDD9-4402-8833-720DF0B5E277}" dt="2020-06-09T15:46:06.019" v="421"/>
        <pc:sldMkLst>
          <pc:docMk/>
          <pc:sldMk cId="533852554" sldId="404"/>
        </pc:sldMkLst>
        <pc:spChg chg="mod">
          <ac:chgData name="Sandra Lenneville" userId="a384c902-9ace-4440-8c0d-a67beb09ab28" providerId="ADAL" clId="{F01388DE-CDD9-4402-8833-720DF0B5E277}" dt="2020-06-09T15:46:06.019" v="421"/>
          <ac:spMkLst>
            <pc:docMk/>
            <pc:sldMk cId="533852554" sldId="404"/>
            <ac:spMk id="4" creationId="{00000000-0000-0000-0000-000000000000}"/>
          </ac:spMkLst>
        </pc:spChg>
      </pc:sldChg>
      <pc:sldChg chg="modSp add ord">
        <pc:chgData name="Sandra Lenneville" userId="a384c902-9ace-4440-8c0d-a67beb09ab28" providerId="ADAL" clId="{F01388DE-CDD9-4402-8833-720DF0B5E277}" dt="2020-06-09T15:46:06.019" v="421"/>
        <pc:sldMkLst>
          <pc:docMk/>
          <pc:sldMk cId="1353225648" sldId="405"/>
        </pc:sldMkLst>
        <pc:spChg chg="mod">
          <ac:chgData name="Sandra Lenneville" userId="a384c902-9ace-4440-8c0d-a67beb09ab28" providerId="ADAL" clId="{F01388DE-CDD9-4402-8833-720DF0B5E277}" dt="2020-06-09T15:37:07.640" v="188" actId="207"/>
          <ac:spMkLst>
            <pc:docMk/>
            <pc:sldMk cId="1353225648" sldId="405"/>
            <ac:spMk id="2" creationId="{D3B3A9BC-D59E-4786-A5B2-0459E9A5A93A}"/>
          </ac:spMkLst>
        </pc:spChg>
        <pc:spChg chg="mod">
          <ac:chgData name="Sandra Lenneville" userId="a384c902-9ace-4440-8c0d-a67beb09ab28" providerId="ADAL" clId="{F01388DE-CDD9-4402-8833-720DF0B5E277}" dt="2020-06-09T15:46:06.019" v="421"/>
          <ac:spMkLst>
            <pc:docMk/>
            <pc:sldMk cId="1353225648" sldId="405"/>
            <ac:spMk id="4" creationId="{901AD32F-CCE1-43F9-8252-094466E43D90}"/>
          </ac:spMkLst>
        </pc:spChg>
      </pc:sldChg>
      <pc:sldChg chg="del">
        <pc:chgData name="Sandra Lenneville" userId="a384c902-9ace-4440-8c0d-a67beb09ab28" providerId="ADAL" clId="{F01388DE-CDD9-4402-8833-720DF0B5E277}" dt="2020-06-03T02:51:23.789" v="85" actId="2696"/>
        <pc:sldMkLst>
          <pc:docMk/>
          <pc:sldMk cId="3703239792" sldId="405"/>
        </pc:sldMkLst>
      </pc:sldChg>
      <pc:sldChg chg="modSp add ord">
        <pc:chgData name="Sandra Lenneville" userId="a384c902-9ace-4440-8c0d-a67beb09ab28" providerId="ADAL" clId="{F01388DE-CDD9-4402-8833-720DF0B5E277}" dt="2020-06-09T15:46:06.019" v="421"/>
        <pc:sldMkLst>
          <pc:docMk/>
          <pc:sldMk cId="2434463683" sldId="406"/>
        </pc:sldMkLst>
        <pc:spChg chg="mod">
          <ac:chgData name="Sandra Lenneville" userId="a384c902-9ace-4440-8c0d-a67beb09ab28" providerId="ADAL" clId="{F01388DE-CDD9-4402-8833-720DF0B5E277}" dt="2020-06-09T15:38:35.500" v="293" actId="20577"/>
          <ac:spMkLst>
            <pc:docMk/>
            <pc:sldMk cId="2434463683" sldId="406"/>
            <ac:spMk id="2" creationId="{D3B3A9BC-D59E-4786-A5B2-0459E9A5A93A}"/>
          </ac:spMkLst>
        </pc:spChg>
        <pc:spChg chg="mod">
          <ac:chgData name="Sandra Lenneville" userId="a384c902-9ace-4440-8c0d-a67beb09ab28" providerId="ADAL" clId="{F01388DE-CDD9-4402-8833-720DF0B5E277}" dt="2020-06-09T15:46:06.019" v="421"/>
          <ac:spMkLst>
            <pc:docMk/>
            <pc:sldMk cId="2434463683" sldId="406"/>
            <ac:spMk id="4" creationId="{901AD32F-CCE1-43F9-8252-094466E43D90}"/>
          </ac:spMkLst>
        </pc:spChg>
      </pc:sldChg>
      <pc:sldChg chg="modSp add ord">
        <pc:chgData name="Sandra Lenneville" userId="a384c902-9ace-4440-8c0d-a67beb09ab28" providerId="ADAL" clId="{F01388DE-CDD9-4402-8833-720DF0B5E277}" dt="2020-06-09T15:46:06.019" v="421"/>
        <pc:sldMkLst>
          <pc:docMk/>
          <pc:sldMk cId="1995292871" sldId="407"/>
        </pc:sldMkLst>
        <pc:spChg chg="mod">
          <ac:chgData name="Sandra Lenneville" userId="a384c902-9ace-4440-8c0d-a67beb09ab28" providerId="ADAL" clId="{F01388DE-CDD9-4402-8833-720DF0B5E277}" dt="2020-06-09T15:43:23.748" v="355" actId="20577"/>
          <ac:spMkLst>
            <pc:docMk/>
            <pc:sldMk cId="1995292871" sldId="407"/>
            <ac:spMk id="2" creationId="{D3B3A9BC-D59E-4786-A5B2-0459E9A5A93A}"/>
          </ac:spMkLst>
        </pc:spChg>
        <pc:spChg chg="mod">
          <ac:chgData name="Sandra Lenneville" userId="a384c902-9ace-4440-8c0d-a67beb09ab28" providerId="ADAL" clId="{F01388DE-CDD9-4402-8833-720DF0B5E277}" dt="2020-06-09T15:46:06.019" v="421"/>
          <ac:spMkLst>
            <pc:docMk/>
            <pc:sldMk cId="1995292871" sldId="407"/>
            <ac:spMk id="4" creationId="{901AD32F-CCE1-43F9-8252-094466E43D90}"/>
          </ac:spMkLst>
        </pc:spChg>
      </pc:sldChg>
      <pc:sldChg chg="addSp delSp modSp del ord">
        <pc:chgData name="Sandra Lenneville" userId="a384c902-9ace-4440-8c0d-a67beb09ab28" providerId="ADAL" clId="{F01388DE-CDD9-4402-8833-720DF0B5E277}" dt="2020-06-09T15:35:18.807" v="137" actId="2696"/>
        <pc:sldMkLst>
          <pc:docMk/>
          <pc:sldMk cId="3791334125" sldId="407"/>
        </pc:sldMkLst>
        <pc:spChg chg="mod">
          <ac:chgData name="Sandra Lenneville" userId="a384c902-9ace-4440-8c0d-a67beb09ab28" providerId="ADAL" clId="{F01388DE-CDD9-4402-8833-720DF0B5E277}" dt="2020-06-04T20:19:59.146" v="127" actId="20577"/>
          <ac:spMkLst>
            <pc:docMk/>
            <pc:sldMk cId="3791334125" sldId="407"/>
            <ac:spMk id="3" creationId="{00000000-0000-0000-0000-000000000000}"/>
          </ac:spMkLst>
        </pc:spChg>
        <pc:spChg chg="add del mod">
          <ac:chgData name="Sandra Lenneville" userId="a384c902-9ace-4440-8c0d-a67beb09ab28" providerId="ADAL" clId="{F01388DE-CDD9-4402-8833-720DF0B5E277}" dt="2020-06-02T15:06:27.344" v="67" actId="478"/>
          <ac:spMkLst>
            <pc:docMk/>
            <pc:sldMk cId="3791334125" sldId="407"/>
            <ac:spMk id="6" creationId="{64C54E6D-AC97-4A93-9D94-35205D319E5A}"/>
          </ac:spMkLst>
        </pc:spChg>
      </pc:sldChg>
      <pc:sldChg chg="modSp add ord">
        <pc:chgData name="Sandra Lenneville" userId="a384c902-9ace-4440-8c0d-a67beb09ab28" providerId="ADAL" clId="{F01388DE-CDD9-4402-8833-720DF0B5E277}" dt="2020-06-09T15:56:56.163" v="640" actId="20577"/>
        <pc:sldMkLst>
          <pc:docMk/>
          <pc:sldMk cId="167313675" sldId="408"/>
        </pc:sldMkLst>
        <pc:spChg chg="mod">
          <ac:chgData name="Sandra Lenneville" userId="a384c902-9ace-4440-8c0d-a67beb09ab28" providerId="ADAL" clId="{F01388DE-CDD9-4402-8833-720DF0B5E277}" dt="2020-06-09T15:56:56.163" v="640" actId="20577"/>
          <ac:spMkLst>
            <pc:docMk/>
            <pc:sldMk cId="167313675" sldId="408"/>
            <ac:spMk id="2" creationId="{1CD2BE35-24DD-4094-9D0A-2504310F7CC2}"/>
          </ac:spMkLst>
        </pc:spChg>
        <pc:spChg chg="mod">
          <ac:chgData name="Sandra Lenneville" userId="a384c902-9ace-4440-8c0d-a67beb09ab28" providerId="ADAL" clId="{F01388DE-CDD9-4402-8833-720DF0B5E277}" dt="2020-06-09T15:46:06.019" v="421"/>
          <ac:spMkLst>
            <pc:docMk/>
            <pc:sldMk cId="167313675" sldId="408"/>
            <ac:spMk id="4" creationId="{5CA7DD9F-1C5A-4627-9749-71B1D3832637}"/>
          </ac:spMkLst>
        </pc:spChg>
      </pc:sldChg>
      <pc:sldChg chg="add del">
        <pc:chgData name="Sandra Lenneville" userId="a384c902-9ace-4440-8c0d-a67beb09ab28" providerId="ADAL" clId="{F01388DE-CDD9-4402-8833-720DF0B5E277}" dt="2020-06-09T15:42:11.832" v="316"/>
        <pc:sldMkLst>
          <pc:docMk/>
          <pc:sldMk cId="1725981898" sldId="408"/>
        </pc:sldMkLst>
      </pc:sldChg>
      <pc:sldChg chg="add del">
        <pc:chgData name="Sandra Lenneville" userId="a384c902-9ace-4440-8c0d-a67beb09ab28" providerId="ADAL" clId="{F01388DE-CDD9-4402-8833-720DF0B5E277}" dt="2020-06-03T02:57:55.732" v="113" actId="2696"/>
        <pc:sldMkLst>
          <pc:docMk/>
          <pc:sldMk cId="2664687441" sldId="408"/>
        </pc:sldMkLst>
      </pc:sldChg>
      <pc:sldChg chg="modSp add">
        <pc:chgData name="Sandra Lenneville" userId="a384c902-9ace-4440-8c0d-a67beb09ab28" providerId="ADAL" clId="{F01388DE-CDD9-4402-8833-720DF0B5E277}" dt="2020-06-09T15:54:22.878" v="588" actId="20577"/>
        <pc:sldMkLst>
          <pc:docMk/>
          <pc:sldMk cId="390237574" sldId="409"/>
        </pc:sldMkLst>
        <pc:spChg chg="mod">
          <ac:chgData name="Sandra Lenneville" userId="a384c902-9ace-4440-8c0d-a67beb09ab28" providerId="ADAL" clId="{F01388DE-CDD9-4402-8833-720DF0B5E277}" dt="2020-06-09T15:54:22.878" v="588" actId="20577"/>
          <ac:spMkLst>
            <pc:docMk/>
            <pc:sldMk cId="390237574" sldId="409"/>
            <ac:spMk id="2" creationId="{00000000-0000-0000-0000-000000000000}"/>
          </ac:spMkLst>
        </pc:spChg>
      </pc:sldChg>
      <pc:sldChg chg="modSp add ord">
        <pc:chgData name="Sandra Lenneville" userId="a384c902-9ace-4440-8c0d-a67beb09ab28" providerId="ADAL" clId="{F01388DE-CDD9-4402-8833-720DF0B5E277}" dt="2020-06-09T15:54:48.423" v="602"/>
        <pc:sldMkLst>
          <pc:docMk/>
          <pc:sldMk cId="4145470712" sldId="410"/>
        </pc:sldMkLst>
        <pc:spChg chg="mod">
          <ac:chgData name="Sandra Lenneville" userId="a384c902-9ace-4440-8c0d-a67beb09ab28" providerId="ADAL" clId="{F01388DE-CDD9-4402-8833-720DF0B5E277}" dt="2020-06-09T15:54:43.517" v="601" actId="20577"/>
          <ac:spMkLst>
            <pc:docMk/>
            <pc:sldMk cId="4145470712" sldId="410"/>
            <ac:spMk id="2" creationId="{00000000-0000-0000-0000-000000000000}"/>
          </ac:spMkLst>
        </pc:spChg>
      </pc:sldChg>
      <pc:sldMasterChg chg="modSp modSldLayout">
        <pc:chgData name="Sandra Lenneville" userId="a384c902-9ace-4440-8c0d-a67beb09ab28" providerId="ADAL" clId="{F01388DE-CDD9-4402-8833-720DF0B5E277}" dt="2020-06-09T15:46:06.019" v="421"/>
        <pc:sldMasterMkLst>
          <pc:docMk/>
          <pc:sldMasterMk cId="1706769855" sldId="2147483732"/>
        </pc:sldMasterMkLst>
        <pc:spChg chg="mod">
          <ac:chgData name="Sandra Lenneville" userId="a384c902-9ace-4440-8c0d-a67beb09ab28" providerId="ADAL" clId="{F01388DE-CDD9-4402-8833-720DF0B5E277}" dt="2020-06-09T15:46:06.019" v="421"/>
          <ac:spMkLst>
            <pc:docMk/>
            <pc:sldMasterMk cId="1706769855" sldId="2147483732"/>
            <ac:spMk id="4" creationId="{00000000-0000-0000-0000-000000000000}"/>
          </ac:spMkLst>
        </pc:spChg>
        <pc:sldLayoutChg chg="modSp">
          <pc:chgData name="Sandra Lenneville" userId="a384c902-9ace-4440-8c0d-a67beb09ab28" providerId="ADAL" clId="{F01388DE-CDD9-4402-8833-720DF0B5E277}" dt="2020-06-09T15:46:06.019" v="421"/>
          <pc:sldLayoutMkLst>
            <pc:docMk/>
            <pc:sldMasterMk cId="1706769855" sldId="2147483732"/>
            <pc:sldLayoutMk cId="2824214653" sldId="2147483733"/>
          </pc:sldLayoutMkLst>
          <pc:spChg chg="mod">
            <ac:chgData name="Sandra Lenneville" userId="a384c902-9ace-4440-8c0d-a67beb09ab28" providerId="ADAL" clId="{F01388DE-CDD9-4402-8833-720DF0B5E277}" dt="2020-06-09T15:46:06.019" v="421"/>
            <ac:spMkLst>
              <pc:docMk/>
              <pc:sldMasterMk cId="1706769855" sldId="2147483732"/>
              <pc:sldLayoutMk cId="2824214653" sldId="2147483733"/>
              <ac:spMk id="4" creationId="{00000000-0000-0000-0000-000000000000}"/>
            </ac:spMkLst>
          </pc:spChg>
        </pc:sldLayoutChg>
        <pc:sldLayoutChg chg="modSp">
          <pc:chgData name="Sandra Lenneville" userId="a384c902-9ace-4440-8c0d-a67beb09ab28" providerId="ADAL" clId="{F01388DE-CDD9-4402-8833-720DF0B5E277}" dt="2020-06-09T15:46:06.019" v="421"/>
          <pc:sldLayoutMkLst>
            <pc:docMk/>
            <pc:sldMasterMk cId="1706769855" sldId="2147483732"/>
            <pc:sldLayoutMk cId="4171443471" sldId="2147483734"/>
          </pc:sldLayoutMkLst>
          <pc:spChg chg="mod">
            <ac:chgData name="Sandra Lenneville" userId="a384c902-9ace-4440-8c0d-a67beb09ab28" providerId="ADAL" clId="{F01388DE-CDD9-4402-8833-720DF0B5E277}" dt="2020-06-09T15:46:06.019" v="421"/>
            <ac:spMkLst>
              <pc:docMk/>
              <pc:sldMasterMk cId="1706769855" sldId="2147483732"/>
              <pc:sldLayoutMk cId="4171443471" sldId="2147483734"/>
              <ac:spMk id="4" creationId="{00000000-0000-0000-0000-000000000000}"/>
            </ac:spMkLst>
          </pc:spChg>
        </pc:sldLayoutChg>
        <pc:sldLayoutChg chg="modSp">
          <pc:chgData name="Sandra Lenneville" userId="a384c902-9ace-4440-8c0d-a67beb09ab28" providerId="ADAL" clId="{F01388DE-CDD9-4402-8833-720DF0B5E277}" dt="2020-06-09T15:46:06.019" v="421"/>
          <pc:sldLayoutMkLst>
            <pc:docMk/>
            <pc:sldMasterMk cId="1706769855" sldId="2147483732"/>
            <pc:sldLayoutMk cId="212694736" sldId="2147483735"/>
          </pc:sldLayoutMkLst>
          <pc:spChg chg="mod">
            <ac:chgData name="Sandra Lenneville" userId="a384c902-9ace-4440-8c0d-a67beb09ab28" providerId="ADAL" clId="{F01388DE-CDD9-4402-8833-720DF0B5E277}" dt="2020-06-09T15:46:06.019" v="421"/>
            <ac:spMkLst>
              <pc:docMk/>
              <pc:sldMasterMk cId="1706769855" sldId="2147483732"/>
              <pc:sldLayoutMk cId="212694736" sldId="2147483735"/>
              <ac:spMk id="4" creationId="{00000000-0000-0000-0000-000000000000}"/>
            </ac:spMkLst>
          </pc:spChg>
        </pc:sldLayoutChg>
        <pc:sldLayoutChg chg="modSp">
          <pc:chgData name="Sandra Lenneville" userId="a384c902-9ace-4440-8c0d-a67beb09ab28" providerId="ADAL" clId="{F01388DE-CDD9-4402-8833-720DF0B5E277}" dt="2020-06-09T15:46:06.019" v="421"/>
          <pc:sldLayoutMkLst>
            <pc:docMk/>
            <pc:sldMasterMk cId="1706769855" sldId="2147483732"/>
            <pc:sldLayoutMk cId="3161484250" sldId="2147483736"/>
          </pc:sldLayoutMkLst>
          <pc:spChg chg="mod">
            <ac:chgData name="Sandra Lenneville" userId="a384c902-9ace-4440-8c0d-a67beb09ab28" providerId="ADAL" clId="{F01388DE-CDD9-4402-8833-720DF0B5E277}" dt="2020-06-09T15:46:06.019" v="421"/>
            <ac:spMkLst>
              <pc:docMk/>
              <pc:sldMasterMk cId="1706769855" sldId="2147483732"/>
              <pc:sldLayoutMk cId="3161484250" sldId="2147483736"/>
              <ac:spMk id="5" creationId="{00000000-0000-0000-0000-000000000000}"/>
            </ac:spMkLst>
          </pc:spChg>
        </pc:sldLayoutChg>
        <pc:sldLayoutChg chg="modSp">
          <pc:chgData name="Sandra Lenneville" userId="a384c902-9ace-4440-8c0d-a67beb09ab28" providerId="ADAL" clId="{F01388DE-CDD9-4402-8833-720DF0B5E277}" dt="2020-06-09T15:46:06.019" v="421"/>
          <pc:sldLayoutMkLst>
            <pc:docMk/>
            <pc:sldMasterMk cId="1706769855" sldId="2147483732"/>
            <pc:sldLayoutMk cId="3758402854" sldId="2147483737"/>
          </pc:sldLayoutMkLst>
          <pc:spChg chg="mod">
            <ac:chgData name="Sandra Lenneville" userId="a384c902-9ace-4440-8c0d-a67beb09ab28" providerId="ADAL" clId="{F01388DE-CDD9-4402-8833-720DF0B5E277}" dt="2020-06-09T15:46:06.019" v="421"/>
            <ac:spMkLst>
              <pc:docMk/>
              <pc:sldMasterMk cId="1706769855" sldId="2147483732"/>
              <pc:sldLayoutMk cId="3758402854" sldId="2147483737"/>
              <ac:spMk id="7" creationId="{00000000-0000-0000-0000-000000000000}"/>
            </ac:spMkLst>
          </pc:spChg>
        </pc:sldLayoutChg>
        <pc:sldLayoutChg chg="modSp">
          <pc:chgData name="Sandra Lenneville" userId="a384c902-9ace-4440-8c0d-a67beb09ab28" providerId="ADAL" clId="{F01388DE-CDD9-4402-8833-720DF0B5E277}" dt="2020-06-09T15:46:06.019" v="421"/>
          <pc:sldLayoutMkLst>
            <pc:docMk/>
            <pc:sldMasterMk cId="1706769855" sldId="2147483732"/>
            <pc:sldLayoutMk cId="2365526638" sldId="2147483738"/>
          </pc:sldLayoutMkLst>
          <pc:spChg chg="mod">
            <ac:chgData name="Sandra Lenneville" userId="a384c902-9ace-4440-8c0d-a67beb09ab28" providerId="ADAL" clId="{F01388DE-CDD9-4402-8833-720DF0B5E277}" dt="2020-06-09T15:46:06.019" v="421"/>
            <ac:spMkLst>
              <pc:docMk/>
              <pc:sldMasterMk cId="1706769855" sldId="2147483732"/>
              <pc:sldLayoutMk cId="2365526638" sldId="2147483738"/>
              <ac:spMk id="3" creationId="{00000000-0000-0000-0000-000000000000}"/>
            </ac:spMkLst>
          </pc:spChg>
        </pc:sldLayoutChg>
        <pc:sldLayoutChg chg="modSp">
          <pc:chgData name="Sandra Lenneville" userId="a384c902-9ace-4440-8c0d-a67beb09ab28" providerId="ADAL" clId="{F01388DE-CDD9-4402-8833-720DF0B5E277}" dt="2020-06-09T15:46:06.019" v="421"/>
          <pc:sldLayoutMkLst>
            <pc:docMk/>
            <pc:sldMasterMk cId="1706769855" sldId="2147483732"/>
            <pc:sldLayoutMk cId="1369439951" sldId="2147483739"/>
          </pc:sldLayoutMkLst>
          <pc:spChg chg="mod">
            <ac:chgData name="Sandra Lenneville" userId="a384c902-9ace-4440-8c0d-a67beb09ab28" providerId="ADAL" clId="{F01388DE-CDD9-4402-8833-720DF0B5E277}" dt="2020-06-09T15:46:06.019" v="421"/>
            <ac:spMkLst>
              <pc:docMk/>
              <pc:sldMasterMk cId="1706769855" sldId="2147483732"/>
              <pc:sldLayoutMk cId="1369439951" sldId="2147483739"/>
              <ac:spMk id="2" creationId="{00000000-0000-0000-0000-000000000000}"/>
            </ac:spMkLst>
          </pc:spChg>
        </pc:sldLayoutChg>
        <pc:sldLayoutChg chg="modSp">
          <pc:chgData name="Sandra Lenneville" userId="a384c902-9ace-4440-8c0d-a67beb09ab28" providerId="ADAL" clId="{F01388DE-CDD9-4402-8833-720DF0B5E277}" dt="2020-06-09T15:46:06.019" v="421"/>
          <pc:sldLayoutMkLst>
            <pc:docMk/>
            <pc:sldMasterMk cId="1706769855" sldId="2147483732"/>
            <pc:sldLayoutMk cId="3792074318" sldId="2147483740"/>
          </pc:sldLayoutMkLst>
          <pc:spChg chg="mod">
            <ac:chgData name="Sandra Lenneville" userId="a384c902-9ace-4440-8c0d-a67beb09ab28" providerId="ADAL" clId="{F01388DE-CDD9-4402-8833-720DF0B5E277}" dt="2020-06-09T15:46:06.019" v="421"/>
            <ac:spMkLst>
              <pc:docMk/>
              <pc:sldMasterMk cId="1706769855" sldId="2147483732"/>
              <pc:sldLayoutMk cId="3792074318" sldId="2147483740"/>
              <ac:spMk id="5" creationId="{00000000-0000-0000-0000-000000000000}"/>
            </ac:spMkLst>
          </pc:spChg>
        </pc:sldLayoutChg>
        <pc:sldLayoutChg chg="modSp">
          <pc:chgData name="Sandra Lenneville" userId="a384c902-9ace-4440-8c0d-a67beb09ab28" providerId="ADAL" clId="{F01388DE-CDD9-4402-8833-720DF0B5E277}" dt="2020-06-09T15:46:06.019" v="421"/>
          <pc:sldLayoutMkLst>
            <pc:docMk/>
            <pc:sldMasterMk cId="1706769855" sldId="2147483732"/>
            <pc:sldLayoutMk cId="1902599634" sldId="2147483741"/>
          </pc:sldLayoutMkLst>
          <pc:spChg chg="mod">
            <ac:chgData name="Sandra Lenneville" userId="a384c902-9ace-4440-8c0d-a67beb09ab28" providerId="ADAL" clId="{F01388DE-CDD9-4402-8833-720DF0B5E277}" dt="2020-06-09T15:46:06.019" v="421"/>
            <ac:spMkLst>
              <pc:docMk/>
              <pc:sldMasterMk cId="1706769855" sldId="2147483732"/>
              <pc:sldLayoutMk cId="1902599634" sldId="2147483741"/>
              <ac:spMk id="5" creationId="{00000000-0000-0000-0000-000000000000}"/>
            </ac:spMkLst>
          </pc:spChg>
        </pc:sldLayoutChg>
        <pc:sldLayoutChg chg="modSp">
          <pc:chgData name="Sandra Lenneville" userId="a384c902-9ace-4440-8c0d-a67beb09ab28" providerId="ADAL" clId="{F01388DE-CDD9-4402-8833-720DF0B5E277}" dt="2020-06-09T15:46:06.019" v="421"/>
          <pc:sldLayoutMkLst>
            <pc:docMk/>
            <pc:sldMasterMk cId="1706769855" sldId="2147483732"/>
            <pc:sldLayoutMk cId="3721507956" sldId="2147483742"/>
          </pc:sldLayoutMkLst>
          <pc:spChg chg="mod">
            <ac:chgData name="Sandra Lenneville" userId="a384c902-9ace-4440-8c0d-a67beb09ab28" providerId="ADAL" clId="{F01388DE-CDD9-4402-8833-720DF0B5E277}" dt="2020-06-09T15:46:06.019" v="421"/>
            <ac:spMkLst>
              <pc:docMk/>
              <pc:sldMasterMk cId="1706769855" sldId="2147483732"/>
              <pc:sldLayoutMk cId="3721507956" sldId="2147483742"/>
              <ac:spMk id="4" creationId="{00000000-0000-0000-0000-000000000000}"/>
            </ac:spMkLst>
          </pc:spChg>
        </pc:sldLayoutChg>
        <pc:sldLayoutChg chg="modSp">
          <pc:chgData name="Sandra Lenneville" userId="a384c902-9ace-4440-8c0d-a67beb09ab28" providerId="ADAL" clId="{F01388DE-CDD9-4402-8833-720DF0B5E277}" dt="2020-06-09T15:46:06.019" v="421"/>
          <pc:sldLayoutMkLst>
            <pc:docMk/>
            <pc:sldMasterMk cId="1706769855" sldId="2147483732"/>
            <pc:sldLayoutMk cId="3186636351" sldId="2147483743"/>
          </pc:sldLayoutMkLst>
          <pc:spChg chg="mod">
            <ac:chgData name="Sandra Lenneville" userId="a384c902-9ace-4440-8c0d-a67beb09ab28" providerId="ADAL" clId="{F01388DE-CDD9-4402-8833-720DF0B5E277}" dt="2020-06-09T15:46:06.019" v="421"/>
            <ac:spMkLst>
              <pc:docMk/>
              <pc:sldMasterMk cId="1706769855" sldId="2147483732"/>
              <pc:sldLayoutMk cId="3186636351" sldId="2147483743"/>
              <ac:spMk id="4" creationId="{00000000-0000-0000-0000-000000000000}"/>
            </ac:spMkLst>
          </pc:spChg>
        </pc:sldLayoutChg>
      </pc:sldMasterChg>
    </pc:docChg>
  </pc:docChgLst>
  <pc:docChgLst>
    <pc:chgData name="Sandra Lenneville" userId="a384c902-9ace-4440-8c0d-a67beb09ab28" providerId="ADAL" clId="{43E345F8-928B-4DB8-96A0-D9325A6688BB}"/>
    <pc:docChg chg="undo redo custSel addSld delSld modSld sldOrd">
      <pc:chgData name="Sandra Lenneville" userId="a384c902-9ace-4440-8c0d-a67beb09ab28" providerId="ADAL" clId="{43E345F8-928B-4DB8-96A0-D9325A6688BB}" dt="2020-08-07T19:07:36.698" v="2098" actId="114"/>
      <pc:docMkLst>
        <pc:docMk/>
      </pc:docMkLst>
      <pc:sldChg chg="add del">
        <pc:chgData name="Sandra Lenneville" userId="a384c902-9ace-4440-8c0d-a67beb09ab28" providerId="ADAL" clId="{43E345F8-928B-4DB8-96A0-D9325A6688BB}" dt="2020-06-09T19:35:37.060" v="789" actId="2696"/>
        <pc:sldMkLst>
          <pc:docMk/>
          <pc:sldMk cId="1409794807" sldId="273"/>
        </pc:sldMkLst>
      </pc:sldChg>
      <pc:sldChg chg="addSp delSp modSp ord">
        <pc:chgData name="Sandra Lenneville" userId="a384c902-9ace-4440-8c0d-a67beb09ab28" providerId="ADAL" clId="{43E345F8-928B-4DB8-96A0-D9325A6688BB}" dt="2020-06-16T02:07:20.042" v="1359" actId="478"/>
        <pc:sldMkLst>
          <pc:docMk/>
          <pc:sldMk cId="280010956" sldId="282"/>
        </pc:sldMkLst>
        <pc:spChg chg="mod">
          <ac:chgData name="Sandra Lenneville" userId="a384c902-9ace-4440-8c0d-a67beb09ab28" providerId="ADAL" clId="{43E345F8-928B-4DB8-96A0-D9325A6688BB}" dt="2020-06-09T19:21:55.445" v="683" actId="947"/>
          <ac:spMkLst>
            <pc:docMk/>
            <pc:sldMk cId="280010956" sldId="282"/>
            <ac:spMk id="2" creationId="{541360D9-D7A9-4127-9FB5-02D1310CA65D}"/>
          </ac:spMkLst>
        </pc:spChg>
        <pc:spChg chg="mod">
          <ac:chgData name="Sandra Lenneville" userId="a384c902-9ace-4440-8c0d-a67beb09ab28" providerId="ADAL" clId="{43E345F8-928B-4DB8-96A0-D9325A6688BB}" dt="2020-06-09T19:11:43.360" v="251"/>
          <ac:spMkLst>
            <pc:docMk/>
            <pc:sldMk cId="280010956" sldId="282"/>
            <ac:spMk id="3" creationId="{9B3C3F44-172D-4D64-9072-3DA5AB03FBDF}"/>
          </ac:spMkLst>
        </pc:spChg>
        <pc:spChg chg="del">
          <ac:chgData name="Sandra Lenneville" userId="a384c902-9ace-4440-8c0d-a67beb09ab28" providerId="ADAL" clId="{43E345F8-928B-4DB8-96A0-D9325A6688BB}" dt="2020-06-09T19:02:54.466" v="245" actId="478"/>
          <ac:spMkLst>
            <pc:docMk/>
            <pc:sldMk cId="280010956" sldId="282"/>
            <ac:spMk id="4" creationId="{5A456DCD-787C-4954-90D7-CDA7E0513AF6}"/>
          </ac:spMkLst>
        </pc:spChg>
        <pc:spChg chg="add del mod">
          <ac:chgData name="Sandra Lenneville" userId="a384c902-9ace-4440-8c0d-a67beb09ab28" providerId="ADAL" clId="{43E345F8-928B-4DB8-96A0-D9325A6688BB}" dt="2020-06-16T02:07:20.042" v="1359" actId="478"/>
          <ac:spMkLst>
            <pc:docMk/>
            <pc:sldMk cId="280010956" sldId="282"/>
            <ac:spMk id="5" creationId="{6BED40EF-F20B-46CB-BBCF-588616BDD070}"/>
          </ac:spMkLst>
        </pc:spChg>
        <pc:graphicFrameChg chg="mod">
          <ac:chgData name="Sandra Lenneville" userId="a384c902-9ace-4440-8c0d-a67beb09ab28" providerId="ADAL" clId="{43E345F8-928B-4DB8-96A0-D9325A6688BB}" dt="2020-06-09T20:40:20.922" v="1033" actId="255"/>
          <ac:graphicFrameMkLst>
            <pc:docMk/>
            <pc:sldMk cId="280010956" sldId="282"/>
            <ac:graphicFrameMk id="6" creationId="{E3C3FDC6-EC3D-420E-94C4-6255811958B0}"/>
          </ac:graphicFrameMkLst>
        </pc:graphicFrameChg>
      </pc:sldChg>
      <pc:sldChg chg="addSp delSp modSp">
        <pc:chgData name="Sandra Lenneville" userId="a384c902-9ace-4440-8c0d-a67beb09ab28" providerId="ADAL" clId="{43E345F8-928B-4DB8-96A0-D9325A6688BB}" dt="2020-06-23T13:43:15.402" v="1462" actId="478"/>
        <pc:sldMkLst>
          <pc:docMk/>
          <pc:sldMk cId="4253114274" sldId="283"/>
        </pc:sldMkLst>
        <pc:spChg chg="add del mod">
          <ac:chgData name="Sandra Lenneville" userId="a384c902-9ace-4440-8c0d-a67beb09ab28" providerId="ADAL" clId="{43E345F8-928B-4DB8-96A0-D9325A6688BB}" dt="2020-06-23T13:43:15.402" v="1462" actId="478"/>
          <ac:spMkLst>
            <pc:docMk/>
            <pc:sldMk cId="4253114274" sldId="283"/>
            <ac:spMk id="2" creationId="{0D0F737D-653F-4A71-954D-B1BB9BE61FDA}"/>
          </ac:spMkLst>
        </pc:spChg>
        <pc:spChg chg="add del mod">
          <ac:chgData name="Sandra Lenneville" userId="a384c902-9ace-4440-8c0d-a67beb09ab28" providerId="ADAL" clId="{43E345F8-928B-4DB8-96A0-D9325A6688BB}" dt="2020-06-16T02:07:47.252" v="1361" actId="478"/>
          <ac:spMkLst>
            <pc:docMk/>
            <pc:sldMk cId="4253114274" sldId="283"/>
            <ac:spMk id="2" creationId="{232DEF13-9FBC-4253-A04B-602102B4C36B}"/>
          </ac:spMkLst>
        </pc:spChg>
        <pc:spChg chg="del">
          <ac:chgData name="Sandra Lenneville" userId="a384c902-9ace-4440-8c0d-a67beb09ab28" providerId="ADAL" clId="{43E345F8-928B-4DB8-96A0-D9325A6688BB}" dt="2020-06-09T19:32:11.731" v="761" actId="478"/>
          <ac:spMkLst>
            <pc:docMk/>
            <pc:sldMk cId="4253114274" sldId="283"/>
            <ac:spMk id="4" creationId="{7A49FCBF-9E84-49B4-B607-F6AD66FB677A}"/>
          </ac:spMkLst>
        </pc:spChg>
        <pc:spChg chg="mod">
          <ac:chgData name="Sandra Lenneville" userId="a384c902-9ace-4440-8c0d-a67beb09ab28" providerId="ADAL" clId="{43E345F8-928B-4DB8-96A0-D9325A6688BB}" dt="2020-06-09T19:34:53.421" v="785"/>
          <ac:spMkLst>
            <pc:docMk/>
            <pc:sldMk cId="4253114274" sldId="283"/>
            <ac:spMk id="6" creationId="{97F5A7D1-EA9A-4F1C-B557-8443C646F9C2}"/>
          </ac:spMkLst>
        </pc:spChg>
        <pc:spChg chg="mod">
          <ac:chgData name="Sandra Lenneville" userId="a384c902-9ace-4440-8c0d-a67beb09ab28" providerId="ADAL" clId="{43E345F8-928B-4DB8-96A0-D9325A6688BB}" dt="2020-06-23T13:42:59.660" v="1460" actId="20577"/>
          <ac:spMkLst>
            <pc:docMk/>
            <pc:sldMk cId="4253114274" sldId="283"/>
            <ac:spMk id="8" creationId="{203EDDCB-6196-4026-BC18-49DF42D3FF86}"/>
          </ac:spMkLst>
        </pc:spChg>
      </pc:sldChg>
      <pc:sldChg chg="del">
        <pc:chgData name="Sandra Lenneville" userId="a384c902-9ace-4440-8c0d-a67beb09ab28" providerId="ADAL" clId="{43E345F8-928B-4DB8-96A0-D9325A6688BB}" dt="2020-06-09T16:01:31.889" v="3" actId="2696"/>
        <pc:sldMkLst>
          <pc:docMk/>
          <pc:sldMk cId="3861590226" sldId="287"/>
        </pc:sldMkLst>
      </pc:sldChg>
      <pc:sldChg chg="del">
        <pc:chgData name="Sandra Lenneville" userId="a384c902-9ace-4440-8c0d-a67beb09ab28" providerId="ADAL" clId="{43E345F8-928B-4DB8-96A0-D9325A6688BB}" dt="2020-06-09T16:01:32.035" v="5" actId="2696"/>
        <pc:sldMkLst>
          <pc:docMk/>
          <pc:sldMk cId="3227327136" sldId="289"/>
        </pc:sldMkLst>
      </pc:sldChg>
      <pc:sldChg chg="del">
        <pc:chgData name="Sandra Lenneville" userId="a384c902-9ace-4440-8c0d-a67beb09ab28" providerId="ADAL" clId="{43E345F8-928B-4DB8-96A0-D9325A6688BB}" dt="2020-06-09T16:01:32.134" v="6" actId="2696"/>
        <pc:sldMkLst>
          <pc:docMk/>
          <pc:sldMk cId="2079439987" sldId="290"/>
        </pc:sldMkLst>
      </pc:sldChg>
      <pc:sldChg chg="addSp delSp modSp">
        <pc:chgData name="Sandra Lenneville" userId="a384c902-9ace-4440-8c0d-a67beb09ab28" providerId="ADAL" clId="{43E345F8-928B-4DB8-96A0-D9325A6688BB}" dt="2020-07-09T13:15:50.485" v="1491"/>
        <pc:sldMkLst>
          <pc:docMk/>
          <pc:sldMk cId="1354109532" sldId="292"/>
        </pc:sldMkLst>
        <pc:spChg chg="mod">
          <ac:chgData name="Sandra Lenneville" userId="a384c902-9ace-4440-8c0d-a67beb09ab28" providerId="ADAL" clId="{43E345F8-928B-4DB8-96A0-D9325A6688BB}" dt="2020-06-09T19:39:36.961" v="804" actId="1076"/>
          <ac:spMkLst>
            <pc:docMk/>
            <pc:sldMk cId="1354109532" sldId="292"/>
            <ac:spMk id="2" creationId="{8232817F-5152-4AEF-8E05-9E50A683DD26}"/>
          </ac:spMkLst>
        </pc:spChg>
        <pc:spChg chg="mod">
          <ac:chgData name="Sandra Lenneville" userId="a384c902-9ace-4440-8c0d-a67beb09ab28" providerId="ADAL" clId="{43E345F8-928B-4DB8-96A0-D9325A6688BB}" dt="2020-06-09T19:39:40.345" v="805" actId="1076"/>
          <ac:spMkLst>
            <pc:docMk/>
            <pc:sldMk cId="1354109532" sldId="292"/>
            <ac:spMk id="3" creationId="{AAD72D87-56F3-4B43-8CE7-46CB393B7F2C}"/>
          </ac:spMkLst>
        </pc:spChg>
        <pc:spChg chg="del">
          <ac:chgData name="Sandra Lenneville" userId="a384c902-9ace-4440-8c0d-a67beb09ab28" providerId="ADAL" clId="{43E345F8-928B-4DB8-96A0-D9325A6688BB}" dt="2020-06-09T19:35:48.162" v="793" actId="478"/>
          <ac:spMkLst>
            <pc:docMk/>
            <pc:sldMk cId="1354109532" sldId="292"/>
            <ac:spMk id="4" creationId="{5205582A-7A5B-4E36-B1D3-9CD569606AD6}"/>
          </ac:spMkLst>
        </pc:spChg>
        <pc:spChg chg="add del mod">
          <ac:chgData name="Sandra Lenneville" userId="a384c902-9ace-4440-8c0d-a67beb09ab28" providerId="ADAL" clId="{43E345F8-928B-4DB8-96A0-D9325A6688BB}" dt="2020-06-16T02:08:20.023" v="1363" actId="478"/>
          <ac:spMkLst>
            <pc:docMk/>
            <pc:sldMk cId="1354109532" sldId="292"/>
            <ac:spMk id="5" creationId="{E4234110-206B-40BC-A863-A8111F96CB7E}"/>
          </ac:spMkLst>
        </pc:spChg>
        <pc:graphicFrameChg chg="mod">
          <ac:chgData name="Sandra Lenneville" userId="a384c902-9ace-4440-8c0d-a67beb09ab28" providerId="ADAL" clId="{43E345F8-928B-4DB8-96A0-D9325A6688BB}" dt="2020-07-09T13:15:50.485" v="1491"/>
          <ac:graphicFrameMkLst>
            <pc:docMk/>
            <pc:sldMk cId="1354109532" sldId="292"/>
            <ac:graphicFrameMk id="6" creationId="{4EFB01F0-2F46-412C-BA56-604BDE92D48D}"/>
          </ac:graphicFrameMkLst>
        </pc:graphicFrameChg>
      </pc:sldChg>
      <pc:sldChg chg="del">
        <pc:chgData name="Sandra Lenneville" userId="a384c902-9ace-4440-8c0d-a67beb09ab28" providerId="ADAL" clId="{43E345F8-928B-4DB8-96A0-D9325A6688BB}" dt="2020-06-09T16:01:32.240" v="8" actId="2696"/>
        <pc:sldMkLst>
          <pc:docMk/>
          <pc:sldMk cId="712658382" sldId="295"/>
        </pc:sldMkLst>
      </pc:sldChg>
      <pc:sldChg chg="del">
        <pc:chgData name="Sandra Lenneville" userId="a384c902-9ace-4440-8c0d-a67beb09ab28" providerId="ADAL" clId="{43E345F8-928B-4DB8-96A0-D9325A6688BB}" dt="2020-06-09T16:01:32.258" v="9" actId="2696"/>
        <pc:sldMkLst>
          <pc:docMk/>
          <pc:sldMk cId="1633017100" sldId="296"/>
        </pc:sldMkLst>
      </pc:sldChg>
      <pc:sldChg chg="del">
        <pc:chgData name="Sandra Lenneville" userId="a384c902-9ace-4440-8c0d-a67beb09ab28" providerId="ADAL" clId="{43E345F8-928B-4DB8-96A0-D9325A6688BB}" dt="2020-06-09T16:01:32.513" v="17" actId="2696"/>
        <pc:sldMkLst>
          <pc:docMk/>
          <pc:sldMk cId="980071065" sldId="297"/>
        </pc:sldMkLst>
      </pc:sldChg>
      <pc:sldChg chg="del">
        <pc:chgData name="Sandra Lenneville" userId="a384c902-9ace-4440-8c0d-a67beb09ab28" providerId="ADAL" clId="{43E345F8-928B-4DB8-96A0-D9325A6688BB}" dt="2020-06-09T16:01:32.705" v="25" actId="2696"/>
        <pc:sldMkLst>
          <pc:docMk/>
          <pc:sldMk cId="2726284774" sldId="299"/>
        </pc:sldMkLst>
      </pc:sldChg>
      <pc:sldChg chg="del">
        <pc:chgData name="Sandra Lenneville" userId="a384c902-9ace-4440-8c0d-a67beb09ab28" providerId="ADAL" clId="{43E345F8-928B-4DB8-96A0-D9325A6688BB}" dt="2020-06-09T16:01:32.746" v="27" actId="2696"/>
        <pc:sldMkLst>
          <pc:docMk/>
          <pc:sldMk cId="3036643299" sldId="300"/>
        </pc:sldMkLst>
      </pc:sldChg>
      <pc:sldChg chg="del">
        <pc:chgData name="Sandra Lenneville" userId="a384c902-9ace-4440-8c0d-a67beb09ab28" providerId="ADAL" clId="{43E345F8-928B-4DB8-96A0-D9325A6688BB}" dt="2020-06-09T16:01:32.726" v="26" actId="2696"/>
        <pc:sldMkLst>
          <pc:docMk/>
          <pc:sldMk cId="1585592512" sldId="301"/>
        </pc:sldMkLst>
      </pc:sldChg>
      <pc:sldChg chg="del">
        <pc:chgData name="Sandra Lenneville" userId="a384c902-9ace-4440-8c0d-a67beb09ab28" providerId="ADAL" clId="{43E345F8-928B-4DB8-96A0-D9325A6688BB}" dt="2020-06-09T16:01:32.320" v="11" actId="2696"/>
        <pc:sldMkLst>
          <pc:docMk/>
          <pc:sldMk cId="1240239236" sldId="320"/>
        </pc:sldMkLst>
      </pc:sldChg>
      <pc:sldChg chg="del">
        <pc:chgData name="Sandra Lenneville" userId="a384c902-9ace-4440-8c0d-a67beb09ab28" providerId="ADAL" clId="{43E345F8-928B-4DB8-96A0-D9325A6688BB}" dt="2020-06-09T16:01:32.158" v="7" actId="2696"/>
        <pc:sldMkLst>
          <pc:docMk/>
          <pc:sldMk cId="3575993841" sldId="363"/>
        </pc:sldMkLst>
      </pc:sldChg>
      <pc:sldChg chg="del">
        <pc:chgData name="Sandra Lenneville" userId="a384c902-9ace-4440-8c0d-a67beb09ab28" providerId="ADAL" clId="{43E345F8-928B-4DB8-96A0-D9325A6688BB}" dt="2020-06-09T16:01:32.536" v="18" actId="2696"/>
        <pc:sldMkLst>
          <pc:docMk/>
          <pc:sldMk cId="3365356004" sldId="368"/>
        </pc:sldMkLst>
      </pc:sldChg>
      <pc:sldChg chg="addSp delSp modSp">
        <pc:chgData name="Sandra Lenneville" userId="a384c902-9ace-4440-8c0d-a67beb09ab28" providerId="ADAL" clId="{43E345F8-928B-4DB8-96A0-D9325A6688BB}" dt="2020-06-16T02:28:36.303" v="1373" actId="478"/>
        <pc:sldMkLst>
          <pc:docMk/>
          <pc:sldMk cId="2221653611" sldId="375"/>
        </pc:sldMkLst>
        <pc:spChg chg="mod">
          <ac:chgData name="Sandra Lenneville" userId="a384c902-9ace-4440-8c0d-a67beb09ab28" providerId="ADAL" clId="{43E345F8-928B-4DB8-96A0-D9325A6688BB}" dt="2020-06-09T18:59:22.592" v="203" actId="1076"/>
          <ac:spMkLst>
            <pc:docMk/>
            <pc:sldMk cId="2221653611" sldId="375"/>
            <ac:spMk id="2" creationId="{00000000-0000-0000-0000-000000000000}"/>
          </ac:spMkLst>
        </pc:spChg>
        <pc:spChg chg="del mod">
          <ac:chgData name="Sandra Lenneville" userId="a384c902-9ace-4440-8c0d-a67beb09ab28" providerId="ADAL" clId="{43E345F8-928B-4DB8-96A0-D9325A6688BB}" dt="2020-06-16T02:28:30.159" v="1368" actId="478"/>
          <ac:spMkLst>
            <pc:docMk/>
            <pc:sldMk cId="2221653611" sldId="375"/>
            <ac:spMk id="3" creationId="{00000000-0000-0000-0000-000000000000}"/>
          </ac:spMkLst>
        </pc:spChg>
        <pc:spChg chg="del mod">
          <ac:chgData name="Sandra Lenneville" userId="a384c902-9ace-4440-8c0d-a67beb09ab28" providerId="ADAL" clId="{43E345F8-928B-4DB8-96A0-D9325A6688BB}" dt="2020-06-16T02:28:36.303" v="1373" actId="478"/>
          <ac:spMkLst>
            <pc:docMk/>
            <pc:sldMk cId="2221653611" sldId="375"/>
            <ac:spMk id="5" creationId="{00000000-0000-0000-0000-000000000000}"/>
          </ac:spMkLst>
        </pc:spChg>
        <pc:spChg chg="add del mod">
          <ac:chgData name="Sandra Lenneville" userId="a384c902-9ace-4440-8c0d-a67beb09ab28" providerId="ADAL" clId="{43E345F8-928B-4DB8-96A0-D9325A6688BB}" dt="2020-06-16T02:28:33.178" v="1371" actId="478"/>
          <ac:spMkLst>
            <pc:docMk/>
            <pc:sldMk cId="2221653611" sldId="375"/>
            <ac:spMk id="7" creationId="{5BF5ECF6-67BE-4E6D-B3B4-DD28EAEE9E85}"/>
          </ac:spMkLst>
        </pc:spChg>
        <pc:picChg chg="del mod">
          <ac:chgData name="Sandra Lenneville" userId="a384c902-9ace-4440-8c0d-a67beb09ab28" providerId="ADAL" clId="{43E345F8-928B-4DB8-96A0-D9325A6688BB}" dt="2020-06-16T02:28:31.285" v="1369" actId="478"/>
          <ac:picMkLst>
            <pc:docMk/>
            <pc:sldMk cId="2221653611" sldId="375"/>
            <ac:picMk id="6" creationId="{00000000-0000-0000-0000-000000000000}"/>
          </ac:picMkLst>
        </pc:picChg>
      </pc:sldChg>
      <pc:sldChg chg="modSp">
        <pc:chgData name="Sandra Lenneville" userId="a384c902-9ace-4440-8c0d-a67beb09ab28" providerId="ADAL" clId="{43E345F8-928B-4DB8-96A0-D9325A6688BB}" dt="2020-08-07T19:07:36.698" v="2098" actId="114"/>
        <pc:sldMkLst>
          <pc:docMk/>
          <pc:sldMk cId="2762245475" sldId="377"/>
        </pc:sldMkLst>
        <pc:spChg chg="mod">
          <ac:chgData name="Sandra Lenneville" userId="a384c902-9ace-4440-8c0d-a67beb09ab28" providerId="ADAL" clId="{43E345F8-928B-4DB8-96A0-D9325A6688BB}" dt="2020-06-09T19:31:21.455" v="758" actId="20577"/>
          <ac:spMkLst>
            <pc:docMk/>
            <pc:sldMk cId="2762245475" sldId="377"/>
            <ac:spMk id="2" creationId="{00000000-0000-0000-0000-000000000000}"/>
          </ac:spMkLst>
        </pc:spChg>
        <pc:spChg chg="mod">
          <ac:chgData name="Sandra Lenneville" userId="a384c902-9ace-4440-8c0d-a67beb09ab28" providerId="ADAL" clId="{43E345F8-928B-4DB8-96A0-D9325A6688BB}" dt="2020-07-09T13:41:19.097" v="2035"/>
          <ac:spMkLst>
            <pc:docMk/>
            <pc:sldMk cId="2762245475" sldId="377"/>
            <ac:spMk id="3" creationId="{00000000-0000-0000-0000-000000000000}"/>
          </ac:spMkLst>
        </pc:spChg>
        <pc:spChg chg="mod">
          <ac:chgData name="Sandra Lenneville" userId="a384c902-9ace-4440-8c0d-a67beb09ab28" providerId="ADAL" clId="{43E345F8-928B-4DB8-96A0-D9325A6688BB}" dt="2020-08-07T19:07:36.698" v="2098" actId="114"/>
          <ac:spMkLst>
            <pc:docMk/>
            <pc:sldMk cId="2762245475" sldId="377"/>
            <ac:spMk id="5" creationId="{00000000-0000-0000-0000-000000000000}"/>
          </ac:spMkLst>
        </pc:spChg>
      </pc:sldChg>
      <pc:sldChg chg="del">
        <pc:chgData name="Sandra Lenneville" userId="a384c902-9ace-4440-8c0d-a67beb09ab28" providerId="ADAL" clId="{43E345F8-928B-4DB8-96A0-D9325A6688BB}" dt="2020-06-09T16:01:31.840" v="1" actId="2696"/>
        <pc:sldMkLst>
          <pc:docMk/>
          <pc:sldMk cId="3673939172" sldId="378"/>
        </pc:sldMkLst>
      </pc:sldChg>
      <pc:sldChg chg="del">
        <pc:chgData name="Sandra Lenneville" userId="a384c902-9ace-4440-8c0d-a67beb09ab28" providerId="ADAL" clId="{43E345F8-928B-4DB8-96A0-D9325A6688BB}" dt="2020-06-09T16:01:32.342" v="12" actId="2696"/>
        <pc:sldMkLst>
          <pc:docMk/>
          <pc:sldMk cId="2500138202" sldId="383"/>
        </pc:sldMkLst>
      </pc:sldChg>
      <pc:sldChg chg="del">
        <pc:chgData name="Sandra Lenneville" userId="a384c902-9ace-4440-8c0d-a67beb09ab28" providerId="ADAL" clId="{43E345F8-928B-4DB8-96A0-D9325A6688BB}" dt="2020-06-09T16:01:32.356" v="13" actId="2696"/>
        <pc:sldMkLst>
          <pc:docMk/>
          <pc:sldMk cId="2957612504" sldId="384"/>
        </pc:sldMkLst>
      </pc:sldChg>
      <pc:sldChg chg="del">
        <pc:chgData name="Sandra Lenneville" userId="a384c902-9ace-4440-8c0d-a67beb09ab28" providerId="ADAL" clId="{43E345F8-928B-4DB8-96A0-D9325A6688BB}" dt="2020-06-09T16:01:32.560" v="19" actId="2696"/>
        <pc:sldMkLst>
          <pc:docMk/>
          <pc:sldMk cId="549437369" sldId="390"/>
        </pc:sldMkLst>
      </pc:sldChg>
      <pc:sldChg chg="del">
        <pc:chgData name="Sandra Lenneville" userId="a384c902-9ace-4440-8c0d-a67beb09ab28" providerId="ADAL" clId="{43E345F8-928B-4DB8-96A0-D9325A6688BB}" dt="2020-06-09T16:01:32.389" v="15" actId="2696"/>
        <pc:sldMkLst>
          <pc:docMk/>
          <pc:sldMk cId="2534182670" sldId="391"/>
        </pc:sldMkLst>
      </pc:sldChg>
      <pc:sldChg chg="del">
        <pc:chgData name="Sandra Lenneville" userId="a384c902-9ace-4440-8c0d-a67beb09ab28" providerId="ADAL" clId="{43E345F8-928B-4DB8-96A0-D9325A6688BB}" dt="2020-06-09T16:01:32.585" v="20" actId="2696"/>
        <pc:sldMkLst>
          <pc:docMk/>
          <pc:sldMk cId="122371719" sldId="398"/>
        </pc:sldMkLst>
      </pc:sldChg>
      <pc:sldChg chg="del">
        <pc:chgData name="Sandra Lenneville" userId="a384c902-9ace-4440-8c0d-a67beb09ab28" providerId="ADAL" clId="{43E345F8-928B-4DB8-96A0-D9325A6688BB}" dt="2020-06-09T16:01:32.608" v="21" actId="2696"/>
        <pc:sldMkLst>
          <pc:docMk/>
          <pc:sldMk cId="1904939770" sldId="399"/>
        </pc:sldMkLst>
      </pc:sldChg>
      <pc:sldChg chg="del">
        <pc:chgData name="Sandra Lenneville" userId="a384c902-9ace-4440-8c0d-a67beb09ab28" providerId="ADAL" clId="{43E345F8-928B-4DB8-96A0-D9325A6688BB}" dt="2020-06-09T16:01:32.644" v="22" actId="2696"/>
        <pc:sldMkLst>
          <pc:docMk/>
          <pc:sldMk cId="3044791715" sldId="400"/>
        </pc:sldMkLst>
      </pc:sldChg>
      <pc:sldChg chg="del">
        <pc:chgData name="Sandra Lenneville" userId="a384c902-9ace-4440-8c0d-a67beb09ab28" providerId="ADAL" clId="{43E345F8-928B-4DB8-96A0-D9325A6688BB}" dt="2020-06-09T16:01:32.673" v="23" actId="2696"/>
        <pc:sldMkLst>
          <pc:docMk/>
          <pc:sldMk cId="872212251" sldId="401"/>
        </pc:sldMkLst>
      </pc:sldChg>
      <pc:sldChg chg="del">
        <pc:chgData name="Sandra Lenneville" userId="a384c902-9ace-4440-8c0d-a67beb09ab28" providerId="ADAL" clId="{43E345F8-928B-4DB8-96A0-D9325A6688BB}" dt="2020-06-09T16:01:32.408" v="16" actId="2696"/>
        <pc:sldMkLst>
          <pc:docMk/>
          <pc:sldMk cId="1807437732" sldId="402"/>
        </pc:sldMkLst>
      </pc:sldChg>
      <pc:sldChg chg="del">
        <pc:chgData name="Sandra Lenneville" userId="a384c902-9ace-4440-8c0d-a67beb09ab28" providerId="ADAL" clId="{43E345F8-928B-4DB8-96A0-D9325A6688BB}" dt="2020-06-09T16:01:32.697" v="24" actId="2696"/>
        <pc:sldMkLst>
          <pc:docMk/>
          <pc:sldMk cId="533852554" sldId="404"/>
        </pc:sldMkLst>
      </pc:sldChg>
      <pc:sldChg chg="del">
        <pc:chgData name="Sandra Lenneville" userId="a384c902-9ace-4440-8c0d-a67beb09ab28" providerId="ADAL" clId="{43E345F8-928B-4DB8-96A0-D9325A6688BB}" dt="2020-06-09T18:56:58.581" v="99" actId="2696"/>
        <pc:sldMkLst>
          <pc:docMk/>
          <pc:sldMk cId="1353225648" sldId="405"/>
        </pc:sldMkLst>
      </pc:sldChg>
      <pc:sldChg chg="add del">
        <pc:chgData name="Sandra Lenneville" userId="a384c902-9ace-4440-8c0d-a67beb09ab28" providerId="ADAL" clId="{43E345F8-928B-4DB8-96A0-D9325A6688BB}" dt="2020-06-09T16:02:18.149" v="97" actId="2696"/>
        <pc:sldMkLst>
          <pc:docMk/>
          <pc:sldMk cId="1927262170" sldId="406"/>
        </pc:sldMkLst>
      </pc:sldChg>
      <pc:sldChg chg="del">
        <pc:chgData name="Sandra Lenneville" userId="a384c902-9ace-4440-8c0d-a67beb09ab28" providerId="ADAL" clId="{43E345F8-928B-4DB8-96A0-D9325A6688BB}" dt="2020-06-09T16:01:31.824" v="0" actId="2696"/>
        <pc:sldMkLst>
          <pc:docMk/>
          <pc:sldMk cId="2434463683" sldId="406"/>
        </pc:sldMkLst>
      </pc:sldChg>
      <pc:sldChg chg="addSp delSp modSp add">
        <pc:chgData name="Sandra Lenneville" userId="a384c902-9ace-4440-8c0d-a67beb09ab28" providerId="ADAL" clId="{43E345F8-928B-4DB8-96A0-D9325A6688BB}" dt="2020-08-05T18:35:59.345" v="2056" actId="14100"/>
        <pc:sldMkLst>
          <pc:docMk/>
          <pc:sldMk cId="1671714095" sldId="407"/>
        </pc:sldMkLst>
        <pc:spChg chg="add del mod">
          <ac:chgData name="Sandra Lenneville" userId="a384c902-9ace-4440-8c0d-a67beb09ab28" providerId="ADAL" clId="{43E345F8-928B-4DB8-96A0-D9325A6688BB}" dt="2020-06-11T11:13:28.144" v="1258" actId="1076"/>
          <ac:spMkLst>
            <pc:docMk/>
            <pc:sldMk cId="1671714095" sldId="407"/>
            <ac:spMk id="2" creationId="{9E68D7B6-7A52-4E5A-AC54-940D15A9EF06}"/>
          </ac:spMkLst>
        </pc:spChg>
        <pc:spChg chg="add mod">
          <ac:chgData name="Sandra Lenneville" userId="a384c902-9ace-4440-8c0d-a67beb09ab28" providerId="ADAL" clId="{43E345F8-928B-4DB8-96A0-D9325A6688BB}" dt="2020-06-11T11:11:56.497" v="1219" actId="14100"/>
          <ac:spMkLst>
            <pc:docMk/>
            <pc:sldMk cId="1671714095" sldId="407"/>
            <ac:spMk id="3" creationId="{23F09EEF-BD10-4C45-8002-8F6EC3FC8756}"/>
          </ac:spMkLst>
        </pc:spChg>
        <pc:spChg chg="del mod">
          <ac:chgData name="Sandra Lenneville" userId="a384c902-9ace-4440-8c0d-a67beb09ab28" providerId="ADAL" clId="{43E345F8-928B-4DB8-96A0-D9325A6688BB}" dt="2020-06-09T19:43:36.034" v="856" actId="478"/>
          <ac:spMkLst>
            <pc:docMk/>
            <pc:sldMk cId="1671714095" sldId="407"/>
            <ac:spMk id="3" creationId="{CD1AA3DE-6C8D-42D5-9C2C-F715A5D38BF5}"/>
          </ac:spMkLst>
        </pc:spChg>
        <pc:spChg chg="add del mod">
          <ac:chgData name="Sandra Lenneville" userId="a384c902-9ace-4440-8c0d-a67beb09ab28" providerId="ADAL" clId="{43E345F8-928B-4DB8-96A0-D9325A6688BB}" dt="2020-07-09T19:41:49.010" v="2038" actId="14100"/>
          <ac:spMkLst>
            <pc:docMk/>
            <pc:sldMk cId="1671714095" sldId="407"/>
            <ac:spMk id="4" creationId="{2C760C0B-FA8A-4B6B-AE6C-165B9A67580C}"/>
          </ac:spMkLst>
        </pc:spChg>
        <pc:spChg chg="del">
          <ac:chgData name="Sandra Lenneville" userId="a384c902-9ace-4440-8c0d-a67beb09ab28" providerId="ADAL" clId="{43E345F8-928B-4DB8-96A0-D9325A6688BB}" dt="2020-06-09T16:02:32.601" v="98" actId="478"/>
          <ac:spMkLst>
            <pc:docMk/>
            <pc:sldMk cId="1671714095" sldId="407"/>
            <ac:spMk id="4" creationId="{31D939D9-45F8-49A7-8D43-DE409653355F}"/>
          </ac:spMkLst>
        </pc:spChg>
        <pc:spChg chg="add del">
          <ac:chgData name="Sandra Lenneville" userId="a384c902-9ace-4440-8c0d-a67beb09ab28" providerId="ADAL" clId="{43E345F8-928B-4DB8-96A0-D9325A6688BB}" dt="2020-06-09T19:50:59.180" v="991" actId="478"/>
          <ac:spMkLst>
            <pc:docMk/>
            <pc:sldMk cId="1671714095" sldId="407"/>
            <ac:spMk id="5" creationId="{AC5A1762-7D3F-486C-9BF7-F5CDB100E41B}"/>
          </ac:spMkLst>
        </pc:spChg>
        <pc:spChg chg="add del mod">
          <ac:chgData name="Sandra Lenneville" userId="a384c902-9ace-4440-8c0d-a67beb09ab28" providerId="ADAL" clId="{43E345F8-928B-4DB8-96A0-D9325A6688BB}" dt="2020-06-11T11:09:45.459" v="1148" actId="465"/>
          <ac:spMkLst>
            <pc:docMk/>
            <pc:sldMk cId="1671714095" sldId="407"/>
            <ac:spMk id="6" creationId="{D5E21940-9D21-4544-941A-4ADE5005B8F0}"/>
          </ac:spMkLst>
        </pc:spChg>
        <pc:spChg chg="add del mod">
          <ac:chgData name="Sandra Lenneville" userId="a384c902-9ace-4440-8c0d-a67beb09ab28" providerId="ADAL" clId="{43E345F8-928B-4DB8-96A0-D9325A6688BB}" dt="2020-08-05T18:35:59.345" v="2056" actId="14100"/>
          <ac:spMkLst>
            <pc:docMk/>
            <pc:sldMk cId="1671714095" sldId="407"/>
            <ac:spMk id="7" creationId="{A143FE5C-AD86-4E0E-9314-376D1AFADCFC}"/>
          </ac:spMkLst>
        </pc:spChg>
        <pc:spChg chg="add del mod ord">
          <ac:chgData name="Sandra Lenneville" userId="a384c902-9ace-4440-8c0d-a67beb09ab28" providerId="ADAL" clId="{43E345F8-928B-4DB8-96A0-D9325A6688BB}" dt="2020-06-09T19:48:11.509" v="915" actId="11529"/>
          <ac:spMkLst>
            <pc:docMk/>
            <pc:sldMk cId="1671714095" sldId="407"/>
            <ac:spMk id="9" creationId="{79D9DB14-0261-4181-9156-216C1BF51234}"/>
          </ac:spMkLst>
        </pc:spChg>
        <pc:spChg chg="add del mod">
          <ac:chgData name="Sandra Lenneville" userId="a384c902-9ace-4440-8c0d-a67beb09ab28" providerId="ADAL" clId="{43E345F8-928B-4DB8-96A0-D9325A6688BB}" dt="2020-06-09T19:50:42.107" v="987" actId="478"/>
          <ac:spMkLst>
            <pc:docMk/>
            <pc:sldMk cId="1671714095" sldId="407"/>
            <ac:spMk id="10" creationId="{7CD58DEE-CEFD-41AA-8A49-6B0157F29073}"/>
          </ac:spMkLst>
        </pc:spChg>
        <pc:spChg chg="add del mod ord">
          <ac:chgData name="Sandra Lenneville" userId="a384c902-9ace-4440-8c0d-a67beb09ab28" providerId="ADAL" clId="{43E345F8-928B-4DB8-96A0-D9325A6688BB}" dt="2020-06-09T19:50:37.073" v="982"/>
          <ac:spMkLst>
            <pc:docMk/>
            <pc:sldMk cId="1671714095" sldId="407"/>
            <ac:spMk id="11" creationId="{2CA80179-F5A9-4FDE-A80C-70E3FF372F21}"/>
          </ac:spMkLst>
        </pc:spChg>
        <pc:spChg chg="add del mod">
          <ac:chgData name="Sandra Lenneville" userId="a384c902-9ace-4440-8c0d-a67beb09ab28" providerId="ADAL" clId="{43E345F8-928B-4DB8-96A0-D9325A6688BB}" dt="2020-06-09T19:49:58.023" v="952" actId="478"/>
          <ac:spMkLst>
            <pc:docMk/>
            <pc:sldMk cId="1671714095" sldId="407"/>
            <ac:spMk id="13" creationId="{A27FC697-0ADA-4DF0-A8F4-6E7431BDF962}"/>
          </ac:spMkLst>
        </pc:spChg>
        <pc:graphicFrameChg chg="add del mod">
          <ac:chgData name="Sandra Lenneville" userId="a384c902-9ace-4440-8c0d-a67beb09ab28" providerId="ADAL" clId="{43E345F8-928B-4DB8-96A0-D9325A6688BB}" dt="2020-06-09T19:45:32.448" v="869" actId="1032"/>
          <ac:graphicFrameMkLst>
            <pc:docMk/>
            <pc:sldMk cId="1671714095" sldId="407"/>
            <ac:graphicFrameMk id="8" creationId="{496FD59E-D937-4533-B142-09BC904DB23A}"/>
          </ac:graphicFrameMkLst>
        </pc:graphicFrameChg>
        <pc:picChg chg="add del mod">
          <ac:chgData name="Sandra Lenneville" userId="a384c902-9ace-4440-8c0d-a67beb09ab28" providerId="ADAL" clId="{43E345F8-928B-4DB8-96A0-D9325A6688BB}" dt="2020-06-11T11:12:28.186" v="1221"/>
          <ac:picMkLst>
            <pc:docMk/>
            <pc:sldMk cId="1671714095" sldId="407"/>
            <ac:picMk id="8" creationId="{FA6DCEBC-B7DE-41B8-A1F0-CCF529F9A3C5}"/>
          </ac:picMkLst>
        </pc:picChg>
        <pc:picChg chg="add mod">
          <ac:chgData name="Sandra Lenneville" userId="a384c902-9ace-4440-8c0d-a67beb09ab28" providerId="ADAL" clId="{43E345F8-928B-4DB8-96A0-D9325A6688BB}" dt="2020-06-11T11:11:07.200" v="1152" actId="1076"/>
          <ac:picMkLst>
            <pc:docMk/>
            <pc:sldMk cId="1671714095" sldId="407"/>
            <ac:picMk id="1026" creationId="{F4498DCC-ED46-447C-88B2-D11B67394E42}"/>
          </ac:picMkLst>
        </pc:picChg>
        <pc:cxnChg chg="add del mod">
          <ac:chgData name="Sandra Lenneville" userId="a384c902-9ace-4440-8c0d-a67beb09ab28" providerId="ADAL" clId="{43E345F8-928B-4DB8-96A0-D9325A6688BB}" dt="2020-06-09T20:38:10.581" v="1025" actId="478"/>
          <ac:cxnSpMkLst>
            <pc:docMk/>
            <pc:sldMk cId="1671714095" sldId="407"/>
            <ac:cxnSpMk id="5" creationId="{E9F11177-EEC7-41F8-921E-5183D45CFF90}"/>
          </ac:cxnSpMkLst>
        </pc:cxnChg>
      </pc:sldChg>
      <pc:sldChg chg="del">
        <pc:chgData name="Sandra Lenneville" userId="a384c902-9ace-4440-8c0d-a67beb09ab28" providerId="ADAL" clId="{43E345F8-928B-4DB8-96A0-D9325A6688BB}" dt="2020-06-09T16:01:32.373" v="14" actId="2696"/>
        <pc:sldMkLst>
          <pc:docMk/>
          <pc:sldMk cId="1995292871" sldId="407"/>
        </pc:sldMkLst>
      </pc:sldChg>
      <pc:sldChg chg="del">
        <pc:chgData name="Sandra Lenneville" userId="a384c902-9ace-4440-8c0d-a67beb09ab28" providerId="ADAL" clId="{43E345F8-928B-4DB8-96A0-D9325A6688BB}" dt="2020-06-09T16:01:32.272" v="10" actId="2696"/>
        <pc:sldMkLst>
          <pc:docMk/>
          <pc:sldMk cId="167313675" sldId="408"/>
        </pc:sldMkLst>
      </pc:sldChg>
      <pc:sldChg chg="addSp delSp modSp add">
        <pc:chgData name="Sandra Lenneville" userId="a384c902-9ace-4440-8c0d-a67beb09ab28" providerId="ADAL" clId="{43E345F8-928B-4DB8-96A0-D9325A6688BB}" dt="2020-06-16T02:24:45.873" v="1366" actId="179"/>
        <pc:sldMkLst>
          <pc:docMk/>
          <pc:sldMk cId="1055843831" sldId="408"/>
        </pc:sldMkLst>
        <pc:spChg chg="mod">
          <ac:chgData name="Sandra Lenneville" userId="a384c902-9ace-4440-8c0d-a67beb09ab28" providerId="ADAL" clId="{43E345F8-928B-4DB8-96A0-D9325A6688BB}" dt="2020-06-11T11:14:00.661" v="1261" actId="20577"/>
          <ac:spMkLst>
            <pc:docMk/>
            <pc:sldMk cId="1055843831" sldId="408"/>
            <ac:spMk id="2" creationId="{8B288A44-B6C5-4F0E-91F2-42008613AB1A}"/>
          </ac:spMkLst>
        </pc:spChg>
        <pc:spChg chg="mod">
          <ac:chgData name="Sandra Lenneville" userId="a384c902-9ace-4440-8c0d-a67beb09ab28" providerId="ADAL" clId="{43E345F8-928B-4DB8-96A0-D9325A6688BB}" dt="2020-06-16T02:24:45.873" v="1366" actId="179"/>
          <ac:spMkLst>
            <pc:docMk/>
            <pc:sldMk cId="1055843831" sldId="408"/>
            <ac:spMk id="3" creationId="{87F4A0BE-8D57-46C2-A3C9-EAD4C950905B}"/>
          </ac:spMkLst>
        </pc:spChg>
        <pc:spChg chg="del">
          <ac:chgData name="Sandra Lenneville" userId="a384c902-9ace-4440-8c0d-a67beb09ab28" providerId="ADAL" clId="{43E345F8-928B-4DB8-96A0-D9325A6688BB}" dt="2020-06-16T02:05:15.616" v="1353" actId="478"/>
          <ac:spMkLst>
            <pc:docMk/>
            <pc:sldMk cId="1055843831" sldId="408"/>
            <ac:spMk id="4" creationId="{2B914B85-70E9-47F4-AF1E-D62E01D8DC2B}"/>
          </ac:spMkLst>
        </pc:spChg>
        <pc:spChg chg="del mod">
          <ac:chgData name="Sandra Lenneville" userId="a384c902-9ace-4440-8c0d-a67beb09ab28" providerId="ADAL" clId="{43E345F8-928B-4DB8-96A0-D9325A6688BB}" dt="2020-06-16T02:05:14.948" v="1352" actId="478"/>
          <ac:spMkLst>
            <pc:docMk/>
            <pc:sldMk cId="1055843831" sldId="408"/>
            <ac:spMk id="5" creationId="{D9F964D8-5E60-4B3B-9D10-629425D46519}"/>
          </ac:spMkLst>
        </pc:spChg>
        <pc:spChg chg="add del">
          <ac:chgData name="Sandra Lenneville" userId="a384c902-9ace-4440-8c0d-a67beb09ab28" providerId="ADAL" clId="{43E345F8-928B-4DB8-96A0-D9325A6688BB}" dt="2020-06-16T01:56:56.658" v="1267"/>
          <ac:spMkLst>
            <pc:docMk/>
            <pc:sldMk cId="1055843831" sldId="408"/>
            <ac:spMk id="7" creationId="{8B6EA827-55EF-4C4D-B88C-5F8DECBCC1AB}"/>
          </ac:spMkLst>
        </pc:spChg>
        <pc:spChg chg="add mod">
          <ac:chgData name="Sandra Lenneville" userId="a384c902-9ace-4440-8c0d-a67beb09ab28" providerId="ADAL" clId="{43E345F8-928B-4DB8-96A0-D9325A6688BB}" dt="2020-06-16T01:56:59.312" v="1269"/>
          <ac:spMkLst>
            <pc:docMk/>
            <pc:sldMk cId="1055843831" sldId="408"/>
            <ac:spMk id="8" creationId="{5A86CFD5-F010-4980-BCC2-01B58EBE9E01}"/>
          </ac:spMkLst>
        </pc:spChg>
        <pc:picChg chg="add mod">
          <ac:chgData name="Sandra Lenneville" userId="a384c902-9ace-4440-8c0d-a67beb09ab28" providerId="ADAL" clId="{43E345F8-928B-4DB8-96A0-D9325A6688BB}" dt="2020-06-16T02:05:26.329" v="1356" actId="1076"/>
          <ac:picMkLst>
            <pc:docMk/>
            <pc:sldMk cId="1055843831" sldId="408"/>
            <ac:picMk id="6" creationId="{7E7BA059-F0B1-4CA5-8BB1-3CFC85AACFD7}"/>
          </ac:picMkLst>
        </pc:picChg>
      </pc:sldChg>
      <pc:sldChg chg="del">
        <pc:chgData name="Sandra Lenneville" userId="a384c902-9ace-4440-8c0d-a67beb09ab28" providerId="ADAL" clId="{43E345F8-928B-4DB8-96A0-D9325A6688BB}" dt="2020-06-09T16:01:31.859" v="2" actId="2696"/>
        <pc:sldMkLst>
          <pc:docMk/>
          <pc:sldMk cId="390237574" sldId="409"/>
        </pc:sldMkLst>
      </pc:sldChg>
      <pc:sldChg chg="modSp add">
        <pc:chgData name="Sandra Lenneville" userId="a384c902-9ace-4440-8c0d-a67beb09ab28" providerId="ADAL" clId="{43E345F8-928B-4DB8-96A0-D9325A6688BB}" dt="2020-08-07T19:07:26" v="2096" actId="114"/>
        <pc:sldMkLst>
          <pc:docMk/>
          <pc:sldMk cId="3183292124" sldId="409"/>
        </pc:sldMkLst>
        <pc:spChg chg="mod">
          <ac:chgData name="Sandra Lenneville" userId="a384c902-9ace-4440-8c0d-a67beb09ab28" providerId="ADAL" clId="{43E345F8-928B-4DB8-96A0-D9325A6688BB}" dt="2020-08-05T18:47:10.210" v="2077" actId="1035"/>
          <ac:spMkLst>
            <pc:docMk/>
            <pc:sldMk cId="3183292124" sldId="409"/>
            <ac:spMk id="2" creationId="{00000000-0000-0000-0000-000000000000}"/>
          </ac:spMkLst>
        </pc:spChg>
        <pc:spChg chg="mod">
          <ac:chgData name="Sandra Lenneville" userId="a384c902-9ace-4440-8c0d-a67beb09ab28" providerId="ADAL" clId="{43E345F8-928B-4DB8-96A0-D9325A6688BB}" dt="2020-08-05T18:49:26.423" v="2089" actId="20577"/>
          <ac:spMkLst>
            <pc:docMk/>
            <pc:sldMk cId="3183292124" sldId="409"/>
            <ac:spMk id="3" creationId="{00000000-0000-0000-0000-000000000000}"/>
          </ac:spMkLst>
        </pc:spChg>
        <pc:spChg chg="mod">
          <ac:chgData name="Sandra Lenneville" userId="a384c902-9ace-4440-8c0d-a67beb09ab28" providerId="ADAL" clId="{43E345F8-928B-4DB8-96A0-D9325A6688BB}" dt="2020-08-07T19:07:26" v="2096" actId="114"/>
          <ac:spMkLst>
            <pc:docMk/>
            <pc:sldMk cId="3183292124" sldId="409"/>
            <ac:spMk id="5" creationId="{00000000-0000-0000-0000-000000000000}"/>
          </ac:spMkLst>
        </pc:spChg>
      </pc:sldChg>
      <pc:sldChg chg="addSp delSp modSp add del">
        <pc:chgData name="Sandra Lenneville" userId="a384c902-9ace-4440-8c0d-a67beb09ab28" providerId="ADAL" clId="{43E345F8-928B-4DB8-96A0-D9325A6688BB}" dt="2020-06-29T12:36:28.803" v="1478" actId="2696"/>
        <pc:sldMkLst>
          <pc:docMk/>
          <pc:sldMk cId="907902783" sldId="410"/>
        </pc:sldMkLst>
        <pc:spChg chg="add mod">
          <ac:chgData name="Sandra Lenneville" userId="a384c902-9ace-4440-8c0d-a67beb09ab28" providerId="ADAL" clId="{43E345F8-928B-4DB8-96A0-D9325A6688BB}" dt="2020-06-29T12:36:13.090" v="1477" actId="20577"/>
          <ac:spMkLst>
            <pc:docMk/>
            <pc:sldMk cId="907902783" sldId="410"/>
            <ac:spMk id="5" creationId="{AB1C8E08-8F28-462F-9571-F90446F64499}"/>
          </ac:spMkLst>
        </pc:spChg>
        <pc:graphicFrameChg chg="add del modGraphic">
          <ac:chgData name="Sandra Lenneville" userId="a384c902-9ace-4440-8c0d-a67beb09ab28" providerId="ADAL" clId="{43E345F8-928B-4DB8-96A0-D9325A6688BB}" dt="2020-06-29T12:35:28.001" v="1466" actId="27309"/>
          <ac:graphicFrameMkLst>
            <pc:docMk/>
            <pc:sldMk cId="907902783" sldId="410"/>
            <ac:graphicFrameMk id="4" creationId="{2DF8633B-9A78-4FA2-A9C9-70A562F47C2F}"/>
          </ac:graphicFrameMkLst>
        </pc:graphicFrameChg>
      </pc:sldChg>
      <pc:sldChg chg="delSp modSp add">
        <pc:chgData name="Sandra Lenneville" userId="a384c902-9ace-4440-8c0d-a67beb09ab28" providerId="ADAL" clId="{43E345F8-928B-4DB8-96A0-D9325A6688BB}" dt="2020-07-09T13:25:53.748" v="2034"/>
        <pc:sldMkLst>
          <pc:docMk/>
          <pc:sldMk cId="3405753635" sldId="410"/>
        </pc:sldMkLst>
        <pc:spChg chg="mod">
          <ac:chgData name="Sandra Lenneville" userId="a384c902-9ace-4440-8c0d-a67beb09ab28" providerId="ADAL" clId="{43E345F8-928B-4DB8-96A0-D9325A6688BB}" dt="2020-07-09T13:16:26.678" v="1523" actId="20577"/>
          <ac:spMkLst>
            <pc:docMk/>
            <pc:sldMk cId="3405753635" sldId="410"/>
            <ac:spMk id="2" creationId="{B3C6EF2D-010A-41A7-A282-C07DB630138D}"/>
          </ac:spMkLst>
        </pc:spChg>
        <pc:spChg chg="mod">
          <ac:chgData name="Sandra Lenneville" userId="a384c902-9ace-4440-8c0d-a67beb09ab28" providerId="ADAL" clId="{43E345F8-928B-4DB8-96A0-D9325A6688BB}" dt="2020-07-09T13:25:53.748" v="2034"/>
          <ac:spMkLst>
            <pc:docMk/>
            <pc:sldMk cId="3405753635" sldId="410"/>
            <ac:spMk id="3" creationId="{F697FAE5-A9D3-47BE-B07D-914F6937CC02}"/>
          </ac:spMkLst>
        </pc:spChg>
        <pc:spChg chg="del">
          <ac:chgData name="Sandra Lenneville" userId="a384c902-9ace-4440-8c0d-a67beb09ab28" providerId="ADAL" clId="{43E345F8-928B-4DB8-96A0-D9325A6688BB}" dt="2020-07-09T13:21:54.850" v="2023" actId="478"/>
          <ac:spMkLst>
            <pc:docMk/>
            <pc:sldMk cId="3405753635" sldId="410"/>
            <ac:spMk id="4" creationId="{4940FB95-E364-4CC1-8CDB-0DD92ECA3787}"/>
          </ac:spMkLst>
        </pc:spChg>
        <pc:spChg chg="del">
          <ac:chgData name="Sandra Lenneville" userId="a384c902-9ace-4440-8c0d-a67beb09ab28" providerId="ADAL" clId="{43E345F8-928B-4DB8-96A0-D9325A6688BB}" dt="2020-07-09T13:21:51.409" v="2022" actId="478"/>
          <ac:spMkLst>
            <pc:docMk/>
            <pc:sldMk cId="3405753635" sldId="410"/>
            <ac:spMk id="5" creationId="{59F72A1B-D183-4C5B-8BF6-44E3F4004189}"/>
          </ac:spMkLst>
        </pc:spChg>
      </pc:sldChg>
      <pc:sldChg chg="del">
        <pc:chgData name="Sandra Lenneville" userId="a384c902-9ace-4440-8c0d-a67beb09ab28" providerId="ADAL" clId="{43E345F8-928B-4DB8-96A0-D9325A6688BB}" dt="2020-06-09T16:01:31.908" v="4" actId="2696"/>
        <pc:sldMkLst>
          <pc:docMk/>
          <pc:sldMk cId="4145470712" sldId="410"/>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B4E607-FE3E-45F9-A8FC-DB3694C48BE4}" type="doc">
      <dgm:prSet loTypeId="urn:microsoft.com/office/officeart/2005/8/layout/vList3" loCatId="list" qsTypeId="urn:microsoft.com/office/officeart/2005/8/quickstyle/simple1" qsCatId="simple" csTypeId="urn:microsoft.com/office/officeart/2005/8/colors/colorful2" csCatId="colorful" phldr="1"/>
      <dgm:spPr/>
      <dgm:t>
        <a:bodyPr/>
        <a:lstStyle/>
        <a:p>
          <a:endParaRPr lang="fr-CA"/>
        </a:p>
      </dgm:t>
    </dgm:pt>
    <dgm:pt modelId="{C32383AB-B2A3-406C-985E-DCE27408B72B}">
      <dgm:prSet custT="1"/>
      <dgm:spPr/>
      <dgm:t>
        <a:bodyPr/>
        <a:lstStyle/>
        <a:p>
          <a:r>
            <a:rPr lang="fr-FR" sz="2000"/>
            <a:t>D’en apprendre plus sur le sujet de votre travail</a:t>
          </a:r>
          <a:endParaRPr lang="fr-CA" sz="2000"/>
        </a:p>
      </dgm:t>
    </dgm:pt>
    <dgm:pt modelId="{E4E4BA14-9241-4845-A8E8-599973C34AE5}" type="parTrans" cxnId="{1906D8CC-3FE2-4D29-A4C9-C183F968FAB4}">
      <dgm:prSet/>
      <dgm:spPr/>
      <dgm:t>
        <a:bodyPr/>
        <a:lstStyle/>
        <a:p>
          <a:endParaRPr lang="fr-CA"/>
        </a:p>
      </dgm:t>
    </dgm:pt>
    <dgm:pt modelId="{F5412DDD-D1E1-4262-B83D-F94B1128992E}" type="sibTrans" cxnId="{1906D8CC-3FE2-4D29-A4C9-C183F968FAB4}">
      <dgm:prSet/>
      <dgm:spPr/>
      <dgm:t>
        <a:bodyPr/>
        <a:lstStyle/>
        <a:p>
          <a:endParaRPr lang="fr-CA"/>
        </a:p>
      </dgm:t>
    </dgm:pt>
    <dgm:pt modelId="{439F650E-20EE-48E7-9DA2-FA474ED5510B}">
      <dgm:prSet custT="1"/>
      <dgm:spPr/>
      <dgm:t>
        <a:bodyPr/>
        <a:lstStyle/>
        <a:p>
          <a:r>
            <a:rPr lang="fr-FR" sz="2000"/>
            <a:t>D’obtenir différents points de vue sur ce sujet et de former votre propre opinion</a:t>
          </a:r>
          <a:endParaRPr lang="fr-CA" sz="2000"/>
        </a:p>
      </dgm:t>
    </dgm:pt>
    <dgm:pt modelId="{F001008D-CC7D-429D-911C-3D1A2682F04E}" type="parTrans" cxnId="{1C6ED1B3-0437-429D-B519-C8CFEDF626A9}">
      <dgm:prSet/>
      <dgm:spPr/>
      <dgm:t>
        <a:bodyPr/>
        <a:lstStyle/>
        <a:p>
          <a:endParaRPr lang="fr-CA"/>
        </a:p>
      </dgm:t>
    </dgm:pt>
    <dgm:pt modelId="{357124CE-DE73-42B5-BB2F-03ADA499F4E0}" type="sibTrans" cxnId="{1C6ED1B3-0437-429D-B519-C8CFEDF626A9}">
      <dgm:prSet/>
      <dgm:spPr/>
      <dgm:t>
        <a:bodyPr/>
        <a:lstStyle/>
        <a:p>
          <a:endParaRPr lang="fr-CA"/>
        </a:p>
      </dgm:t>
    </dgm:pt>
    <dgm:pt modelId="{BF65C764-BF67-43F2-87BD-C7B86D229BB5}">
      <dgm:prSet custT="1"/>
      <dgm:spPr/>
      <dgm:t>
        <a:bodyPr/>
        <a:lstStyle/>
        <a:p>
          <a:r>
            <a:rPr lang="fr-FR" sz="2000"/>
            <a:t>De sélectionner les informations les plus intéressantes, les plus pertinentes</a:t>
          </a:r>
          <a:endParaRPr lang="fr-CA" sz="2000"/>
        </a:p>
      </dgm:t>
    </dgm:pt>
    <dgm:pt modelId="{73B0C040-44D2-4A63-B392-2493343AECDE}" type="parTrans" cxnId="{FF429A9F-EAE9-4E7C-A123-BA4F558DE907}">
      <dgm:prSet/>
      <dgm:spPr/>
      <dgm:t>
        <a:bodyPr/>
        <a:lstStyle/>
        <a:p>
          <a:endParaRPr lang="fr-CA"/>
        </a:p>
      </dgm:t>
    </dgm:pt>
    <dgm:pt modelId="{CA83E351-BAD3-4F2B-BBFF-330541C59665}" type="sibTrans" cxnId="{FF429A9F-EAE9-4E7C-A123-BA4F558DE907}">
      <dgm:prSet/>
      <dgm:spPr/>
      <dgm:t>
        <a:bodyPr/>
        <a:lstStyle/>
        <a:p>
          <a:endParaRPr lang="fr-CA"/>
        </a:p>
      </dgm:t>
    </dgm:pt>
    <dgm:pt modelId="{0135F2C0-6EFF-442A-94DA-CC15F5B18F43}" type="pres">
      <dgm:prSet presAssocID="{51B4E607-FE3E-45F9-A8FC-DB3694C48BE4}" presName="linearFlow" presStyleCnt="0">
        <dgm:presLayoutVars>
          <dgm:dir/>
          <dgm:resizeHandles val="exact"/>
        </dgm:presLayoutVars>
      </dgm:prSet>
      <dgm:spPr/>
    </dgm:pt>
    <dgm:pt modelId="{E5A3C39F-9F45-49FE-938C-83350FD4E2C6}" type="pres">
      <dgm:prSet presAssocID="{C32383AB-B2A3-406C-985E-DCE27408B72B}" presName="composite" presStyleCnt="0"/>
      <dgm:spPr/>
    </dgm:pt>
    <dgm:pt modelId="{FF6A185E-7C28-43E6-B349-6E2E8E257E0C}" type="pres">
      <dgm:prSet presAssocID="{C32383AB-B2A3-406C-985E-DCE27408B72B}" presName="imgShp"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ivres"/>
        </a:ext>
      </dgm:extLst>
    </dgm:pt>
    <dgm:pt modelId="{236913AC-EDE8-41A1-9523-07608D608B2F}" type="pres">
      <dgm:prSet presAssocID="{C32383AB-B2A3-406C-985E-DCE27408B72B}" presName="txShp" presStyleLbl="node1" presStyleIdx="0" presStyleCnt="3">
        <dgm:presLayoutVars>
          <dgm:bulletEnabled val="1"/>
        </dgm:presLayoutVars>
      </dgm:prSet>
      <dgm:spPr/>
    </dgm:pt>
    <dgm:pt modelId="{942E38E2-94F8-42C1-9A33-5FC8DBE44181}" type="pres">
      <dgm:prSet presAssocID="{F5412DDD-D1E1-4262-B83D-F94B1128992E}" presName="spacing" presStyleCnt="0"/>
      <dgm:spPr/>
    </dgm:pt>
    <dgm:pt modelId="{3A0D76EB-ECBF-46EC-A61F-9CB56C1A4050}" type="pres">
      <dgm:prSet presAssocID="{439F650E-20EE-48E7-9DA2-FA474ED5510B}" presName="composite" presStyleCnt="0"/>
      <dgm:spPr/>
    </dgm:pt>
    <dgm:pt modelId="{03FD7FC2-C048-4BC3-B938-E6ACADE1D4B4}" type="pres">
      <dgm:prSet presAssocID="{439F650E-20EE-48E7-9DA2-FA474ED5510B}" presName="imgShp" presStyleLbl="fgImgPlace1" presStyleIdx="1" presStyleCnt="3"/>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rson with Idea"/>
        </a:ext>
      </dgm:extLst>
    </dgm:pt>
    <dgm:pt modelId="{87D84A4E-96AB-4C0F-A06B-6E2A51974BC4}" type="pres">
      <dgm:prSet presAssocID="{439F650E-20EE-48E7-9DA2-FA474ED5510B}" presName="txShp" presStyleLbl="node1" presStyleIdx="1" presStyleCnt="3">
        <dgm:presLayoutVars>
          <dgm:bulletEnabled val="1"/>
        </dgm:presLayoutVars>
      </dgm:prSet>
      <dgm:spPr/>
    </dgm:pt>
    <dgm:pt modelId="{45B307DC-A0B3-4AD9-B5E7-3CC50A220772}" type="pres">
      <dgm:prSet presAssocID="{357124CE-DE73-42B5-BB2F-03ADA499F4E0}" presName="spacing" presStyleCnt="0"/>
      <dgm:spPr/>
    </dgm:pt>
    <dgm:pt modelId="{FC44CFBB-5445-4E9D-99BF-81CD4672F908}" type="pres">
      <dgm:prSet presAssocID="{BF65C764-BF67-43F2-87BD-C7B86D229BB5}" presName="composite" presStyleCnt="0"/>
      <dgm:spPr/>
    </dgm:pt>
    <dgm:pt modelId="{39920534-0448-4295-9D12-568A9D02726D}" type="pres">
      <dgm:prSet presAssocID="{BF65C764-BF67-43F2-87BD-C7B86D229BB5}" presName="imgShp" presStyleLbl="fgImgPlace1" presStyleIdx="2" presStyleCnt="3"/>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mpoule"/>
        </a:ext>
      </dgm:extLst>
    </dgm:pt>
    <dgm:pt modelId="{978DDF62-25C5-4625-A8C8-1DDEE74A03D0}" type="pres">
      <dgm:prSet presAssocID="{BF65C764-BF67-43F2-87BD-C7B86D229BB5}" presName="txShp" presStyleLbl="node1" presStyleIdx="2" presStyleCnt="3">
        <dgm:presLayoutVars>
          <dgm:bulletEnabled val="1"/>
        </dgm:presLayoutVars>
      </dgm:prSet>
      <dgm:spPr/>
    </dgm:pt>
  </dgm:ptLst>
  <dgm:cxnLst>
    <dgm:cxn modelId="{C1F90648-0C82-4B23-8B33-A4BB62500866}" type="presOf" srcId="{BF65C764-BF67-43F2-87BD-C7B86D229BB5}" destId="{978DDF62-25C5-4625-A8C8-1DDEE74A03D0}" srcOrd="0" destOrd="0" presId="urn:microsoft.com/office/officeart/2005/8/layout/vList3"/>
    <dgm:cxn modelId="{82A10E72-385E-4AF2-9C21-A3C5E04625B6}" type="presOf" srcId="{51B4E607-FE3E-45F9-A8FC-DB3694C48BE4}" destId="{0135F2C0-6EFF-442A-94DA-CC15F5B18F43}" srcOrd="0" destOrd="0" presId="urn:microsoft.com/office/officeart/2005/8/layout/vList3"/>
    <dgm:cxn modelId="{5D7CDC53-2153-4FC3-984D-749B240636D4}" type="presOf" srcId="{C32383AB-B2A3-406C-985E-DCE27408B72B}" destId="{236913AC-EDE8-41A1-9523-07608D608B2F}" srcOrd="0" destOrd="0" presId="urn:microsoft.com/office/officeart/2005/8/layout/vList3"/>
    <dgm:cxn modelId="{3BCA4B87-2522-442C-81A9-3E3EB9419953}" type="presOf" srcId="{439F650E-20EE-48E7-9DA2-FA474ED5510B}" destId="{87D84A4E-96AB-4C0F-A06B-6E2A51974BC4}" srcOrd="0" destOrd="0" presId="urn:microsoft.com/office/officeart/2005/8/layout/vList3"/>
    <dgm:cxn modelId="{FF429A9F-EAE9-4E7C-A123-BA4F558DE907}" srcId="{51B4E607-FE3E-45F9-A8FC-DB3694C48BE4}" destId="{BF65C764-BF67-43F2-87BD-C7B86D229BB5}" srcOrd="2" destOrd="0" parTransId="{73B0C040-44D2-4A63-B392-2493343AECDE}" sibTransId="{CA83E351-BAD3-4F2B-BBFF-330541C59665}"/>
    <dgm:cxn modelId="{1C6ED1B3-0437-429D-B519-C8CFEDF626A9}" srcId="{51B4E607-FE3E-45F9-A8FC-DB3694C48BE4}" destId="{439F650E-20EE-48E7-9DA2-FA474ED5510B}" srcOrd="1" destOrd="0" parTransId="{F001008D-CC7D-429D-911C-3D1A2682F04E}" sibTransId="{357124CE-DE73-42B5-BB2F-03ADA499F4E0}"/>
    <dgm:cxn modelId="{1906D8CC-3FE2-4D29-A4C9-C183F968FAB4}" srcId="{51B4E607-FE3E-45F9-A8FC-DB3694C48BE4}" destId="{C32383AB-B2A3-406C-985E-DCE27408B72B}" srcOrd="0" destOrd="0" parTransId="{E4E4BA14-9241-4845-A8E8-599973C34AE5}" sibTransId="{F5412DDD-D1E1-4262-B83D-F94B1128992E}"/>
    <dgm:cxn modelId="{9558678E-1B60-4C30-B64D-87AFE7E9D5C7}" type="presParOf" srcId="{0135F2C0-6EFF-442A-94DA-CC15F5B18F43}" destId="{E5A3C39F-9F45-49FE-938C-83350FD4E2C6}" srcOrd="0" destOrd="0" presId="urn:microsoft.com/office/officeart/2005/8/layout/vList3"/>
    <dgm:cxn modelId="{E4510B05-2381-4F67-B8B8-462CC8A80868}" type="presParOf" srcId="{E5A3C39F-9F45-49FE-938C-83350FD4E2C6}" destId="{FF6A185E-7C28-43E6-B349-6E2E8E257E0C}" srcOrd="0" destOrd="0" presId="urn:microsoft.com/office/officeart/2005/8/layout/vList3"/>
    <dgm:cxn modelId="{60EA9A17-D92F-4420-AB1E-E3B6477150DE}" type="presParOf" srcId="{E5A3C39F-9F45-49FE-938C-83350FD4E2C6}" destId="{236913AC-EDE8-41A1-9523-07608D608B2F}" srcOrd="1" destOrd="0" presId="urn:microsoft.com/office/officeart/2005/8/layout/vList3"/>
    <dgm:cxn modelId="{525EE1EE-9A93-4948-A782-157669DA94EF}" type="presParOf" srcId="{0135F2C0-6EFF-442A-94DA-CC15F5B18F43}" destId="{942E38E2-94F8-42C1-9A33-5FC8DBE44181}" srcOrd="1" destOrd="0" presId="urn:microsoft.com/office/officeart/2005/8/layout/vList3"/>
    <dgm:cxn modelId="{73EDA4BE-4997-43BD-AB2D-52DCE19D7CF9}" type="presParOf" srcId="{0135F2C0-6EFF-442A-94DA-CC15F5B18F43}" destId="{3A0D76EB-ECBF-46EC-A61F-9CB56C1A4050}" srcOrd="2" destOrd="0" presId="urn:microsoft.com/office/officeart/2005/8/layout/vList3"/>
    <dgm:cxn modelId="{8CD45614-533E-44B0-ADCA-05D283075B01}" type="presParOf" srcId="{3A0D76EB-ECBF-46EC-A61F-9CB56C1A4050}" destId="{03FD7FC2-C048-4BC3-B938-E6ACADE1D4B4}" srcOrd="0" destOrd="0" presId="urn:microsoft.com/office/officeart/2005/8/layout/vList3"/>
    <dgm:cxn modelId="{4FA7F5AF-60B9-422B-83E2-B0D92C197655}" type="presParOf" srcId="{3A0D76EB-ECBF-46EC-A61F-9CB56C1A4050}" destId="{87D84A4E-96AB-4C0F-A06B-6E2A51974BC4}" srcOrd="1" destOrd="0" presId="urn:microsoft.com/office/officeart/2005/8/layout/vList3"/>
    <dgm:cxn modelId="{1A0DE3F2-B884-4C89-92D1-51405DE044C6}" type="presParOf" srcId="{0135F2C0-6EFF-442A-94DA-CC15F5B18F43}" destId="{45B307DC-A0B3-4AD9-B5E7-3CC50A220772}" srcOrd="3" destOrd="0" presId="urn:microsoft.com/office/officeart/2005/8/layout/vList3"/>
    <dgm:cxn modelId="{D48FD642-143B-4270-966E-D2D3CB08108C}" type="presParOf" srcId="{0135F2C0-6EFF-442A-94DA-CC15F5B18F43}" destId="{FC44CFBB-5445-4E9D-99BF-81CD4672F908}" srcOrd="4" destOrd="0" presId="urn:microsoft.com/office/officeart/2005/8/layout/vList3"/>
    <dgm:cxn modelId="{5F21136D-A3D5-49C1-9496-C78BC03EB493}" type="presParOf" srcId="{FC44CFBB-5445-4E9D-99BF-81CD4672F908}" destId="{39920534-0448-4295-9D12-568A9D02726D}" srcOrd="0" destOrd="0" presId="urn:microsoft.com/office/officeart/2005/8/layout/vList3"/>
    <dgm:cxn modelId="{A71D29C2-6368-45B9-8C41-B2EF4B99A5E3}" type="presParOf" srcId="{FC44CFBB-5445-4E9D-99BF-81CD4672F908}" destId="{978DDF62-25C5-4625-A8C8-1DDEE74A03D0}"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F61C7D-4B69-4C69-9F3C-5C7F80AB0267}" type="doc">
      <dgm:prSet loTypeId="urn:microsoft.com/office/officeart/2005/8/layout/chevron2" loCatId="process" qsTypeId="urn:microsoft.com/office/officeart/2005/8/quickstyle/simple1" qsCatId="simple" csTypeId="urn:microsoft.com/office/officeart/2005/8/colors/accent2_3" csCatId="accent2" phldr="1"/>
      <dgm:spPr/>
      <dgm:t>
        <a:bodyPr/>
        <a:lstStyle/>
        <a:p>
          <a:endParaRPr lang="fr-CA"/>
        </a:p>
      </dgm:t>
    </dgm:pt>
    <dgm:pt modelId="{EBBEE1F8-653C-449A-B36E-442C2F56AFA8}">
      <dgm:prSet custT="1"/>
      <dgm:spPr/>
      <dgm:t>
        <a:bodyPr/>
        <a:lstStyle/>
        <a:p>
          <a:pPr>
            <a:lnSpc>
              <a:spcPct val="150000"/>
            </a:lnSpc>
            <a:spcBef>
              <a:spcPts val="0"/>
            </a:spcBef>
            <a:spcAft>
              <a:spcPts val="0"/>
            </a:spcAft>
          </a:pPr>
          <a:r>
            <a:rPr lang="fr-CA" sz="4000"/>
            <a:t>1</a:t>
          </a:r>
        </a:p>
      </dgm:t>
    </dgm:pt>
    <dgm:pt modelId="{E0A355DD-1BE1-43AA-9593-0AEAC973FF50}" type="parTrans" cxnId="{E94EF603-7DDB-4202-827D-6AEEE5026FF1}">
      <dgm:prSet/>
      <dgm:spPr/>
      <dgm:t>
        <a:bodyPr/>
        <a:lstStyle/>
        <a:p>
          <a:endParaRPr lang="fr-CA" sz="2800"/>
        </a:p>
      </dgm:t>
    </dgm:pt>
    <dgm:pt modelId="{C3406C05-580D-4561-A039-077643D6C8A4}" type="sibTrans" cxnId="{E94EF603-7DDB-4202-827D-6AEEE5026FF1}">
      <dgm:prSet/>
      <dgm:spPr/>
      <dgm:t>
        <a:bodyPr/>
        <a:lstStyle/>
        <a:p>
          <a:endParaRPr lang="fr-CA" sz="2800"/>
        </a:p>
      </dgm:t>
    </dgm:pt>
    <dgm:pt modelId="{C15FD830-83BD-4FEB-8D4A-4D843649C1C1}">
      <dgm:prSet custT="1"/>
      <dgm:spPr/>
      <dgm:t>
        <a:bodyPr/>
        <a:lstStyle/>
        <a:p>
          <a:pPr>
            <a:lnSpc>
              <a:spcPct val="150000"/>
            </a:lnSpc>
            <a:spcAft>
              <a:spcPts val="0"/>
            </a:spcAft>
          </a:pPr>
          <a:r>
            <a:rPr lang="fr-CA" sz="4000"/>
            <a:t>2</a:t>
          </a:r>
        </a:p>
      </dgm:t>
    </dgm:pt>
    <dgm:pt modelId="{C6D2AA20-3F7A-42BC-B4A8-E48DF87A7E52}" type="parTrans" cxnId="{D503AC3D-1052-4B9B-BD0C-652D0F51BF9D}">
      <dgm:prSet/>
      <dgm:spPr/>
      <dgm:t>
        <a:bodyPr/>
        <a:lstStyle/>
        <a:p>
          <a:endParaRPr lang="fr-CA" sz="2800"/>
        </a:p>
      </dgm:t>
    </dgm:pt>
    <dgm:pt modelId="{A35236C7-59E0-409B-BA5F-3DE1740BC8DD}" type="sibTrans" cxnId="{D503AC3D-1052-4B9B-BD0C-652D0F51BF9D}">
      <dgm:prSet/>
      <dgm:spPr/>
      <dgm:t>
        <a:bodyPr/>
        <a:lstStyle/>
        <a:p>
          <a:endParaRPr lang="fr-CA" sz="2800"/>
        </a:p>
      </dgm:t>
    </dgm:pt>
    <dgm:pt modelId="{0DC1B6B2-AEF4-4D93-B23B-4F1ABB70C8F4}">
      <dgm:prSet custT="1"/>
      <dgm:spPr/>
      <dgm:t>
        <a:bodyPr/>
        <a:lstStyle/>
        <a:p>
          <a:pPr marL="114300"/>
          <a:r>
            <a:rPr lang="fr-FR" sz="2200" b="1"/>
            <a:t>Vous faites une recherche d’information. </a:t>
          </a:r>
          <a:br>
            <a:rPr lang="fr-FR" sz="2400"/>
          </a:br>
          <a:r>
            <a:rPr lang="fr-FR" sz="1400"/>
            <a:t>À cette étape-ci, il est très important de garder la référence de chaque source que vous consultez. </a:t>
          </a:r>
          <a:br>
            <a:rPr lang="fr-FR" sz="1400"/>
          </a:br>
          <a:r>
            <a:rPr lang="fr-FR" sz="1400"/>
            <a:t>Notez:</a:t>
          </a:r>
          <a:br>
            <a:rPr lang="fr-FR" sz="1400"/>
          </a:br>
          <a:r>
            <a:rPr lang="fr-FR" sz="1400"/>
            <a:t>le nom de l’auteur, le titre du document et les informations de publication (année, lieu de publication et maison d’édition ou adresse du site web)</a:t>
          </a:r>
          <a:endParaRPr lang="fr-CA" sz="1400"/>
        </a:p>
      </dgm:t>
    </dgm:pt>
    <dgm:pt modelId="{9B58C574-B8B0-4A89-94E2-5548D2DA5868}" type="parTrans" cxnId="{37171A4E-DB24-4871-9855-0C3207ADFE11}">
      <dgm:prSet/>
      <dgm:spPr/>
      <dgm:t>
        <a:bodyPr/>
        <a:lstStyle/>
        <a:p>
          <a:endParaRPr lang="fr-CA" sz="2800"/>
        </a:p>
      </dgm:t>
    </dgm:pt>
    <dgm:pt modelId="{574D764C-63E2-4D22-9A06-6348B4765196}" type="sibTrans" cxnId="{37171A4E-DB24-4871-9855-0C3207ADFE11}">
      <dgm:prSet/>
      <dgm:spPr/>
      <dgm:t>
        <a:bodyPr/>
        <a:lstStyle/>
        <a:p>
          <a:endParaRPr lang="fr-CA" sz="2800"/>
        </a:p>
      </dgm:t>
    </dgm:pt>
    <dgm:pt modelId="{32239521-24F8-4B43-973D-1817B2C16C8D}">
      <dgm:prSet custT="1"/>
      <dgm:spPr/>
      <dgm:t>
        <a:bodyPr/>
        <a:lstStyle/>
        <a:p>
          <a:r>
            <a:rPr lang="fr-FR" sz="2200" b="1"/>
            <a:t>Conservez et organisez toutes vos références en un seul endroit. </a:t>
          </a:r>
          <a:br>
            <a:rPr lang="fr-FR" sz="1200"/>
          </a:br>
          <a:r>
            <a:rPr lang="fr-FR" sz="1400"/>
            <a:t>Pour vous aider, vous pouvez utiliser un logiciel de gestion </a:t>
          </a:r>
          <a:r>
            <a:rPr lang="fr-FR" sz="1400" err="1"/>
            <a:t>médiagraphique</a:t>
          </a:r>
          <a:r>
            <a:rPr lang="fr-FR" sz="1400"/>
            <a:t>, comme Zotero. Ces logiciels vous évitent de perdre des références et vous assurent de tout enregistrer. Lors de la rédaction, ils permettent aussi d’intégrer vos références directement dans votre travail et de créer votre médiagraphie. Ce sont donc des outils très utiles, mais ils ne sont pas magiques! </a:t>
          </a:r>
          <a:endParaRPr lang="fr-CA" sz="1200"/>
        </a:p>
      </dgm:t>
    </dgm:pt>
    <dgm:pt modelId="{16637A9B-3CA8-4674-A2CB-B928F867A8FF}" type="parTrans" cxnId="{4048F620-D3AA-4079-A210-10379417CDF5}">
      <dgm:prSet/>
      <dgm:spPr/>
      <dgm:t>
        <a:bodyPr/>
        <a:lstStyle/>
        <a:p>
          <a:endParaRPr lang="fr-CA" sz="2800"/>
        </a:p>
      </dgm:t>
    </dgm:pt>
    <dgm:pt modelId="{1485A954-39A8-4FA1-8D1B-4476B0927D6F}" type="sibTrans" cxnId="{4048F620-D3AA-4079-A210-10379417CDF5}">
      <dgm:prSet/>
      <dgm:spPr/>
      <dgm:t>
        <a:bodyPr/>
        <a:lstStyle/>
        <a:p>
          <a:endParaRPr lang="fr-CA" sz="2800"/>
        </a:p>
      </dgm:t>
    </dgm:pt>
    <dgm:pt modelId="{2EECEECA-7D8C-4816-96CC-2F49C7ECC658}" type="pres">
      <dgm:prSet presAssocID="{BCF61C7D-4B69-4C69-9F3C-5C7F80AB0267}" presName="linearFlow" presStyleCnt="0">
        <dgm:presLayoutVars>
          <dgm:dir/>
          <dgm:animLvl val="lvl"/>
          <dgm:resizeHandles val="exact"/>
        </dgm:presLayoutVars>
      </dgm:prSet>
      <dgm:spPr/>
    </dgm:pt>
    <dgm:pt modelId="{3F81B4D7-9191-4A30-9A57-6A5B027E34AD}" type="pres">
      <dgm:prSet presAssocID="{EBBEE1F8-653C-449A-B36E-442C2F56AFA8}" presName="composite" presStyleCnt="0"/>
      <dgm:spPr/>
    </dgm:pt>
    <dgm:pt modelId="{5AA0B26A-3EA5-420A-933F-2F38EF65A4FC}" type="pres">
      <dgm:prSet presAssocID="{EBBEE1F8-653C-449A-B36E-442C2F56AFA8}" presName="parentText" presStyleLbl="alignNode1" presStyleIdx="0" presStyleCnt="2">
        <dgm:presLayoutVars>
          <dgm:chMax val="1"/>
          <dgm:bulletEnabled val="1"/>
        </dgm:presLayoutVars>
      </dgm:prSet>
      <dgm:spPr/>
    </dgm:pt>
    <dgm:pt modelId="{333822A5-6C14-4C8B-930E-5013CFC56070}" type="pres">
      <dgm:prSet presAssocID="{EBBEE1F8-653C-449A-B36E-442C2F56AFA8}" presName="descendantText" presStyleLbl="alignAcc1" presStyleIdx="0" presStyleCnt="2" custScaleY="155965" custLinFactNeighborX="0" custLinFactNeighborY="-490">
        <dgm:presLayoutVars>
          <dgm:bulletEnabled val="1"/>
        </dgm:presLayoutVars>
      </dgm:prSet>
      <dgm:spPr/>
    </dgm:pt>
    <dgm:pt modelId="{C2E5AF59-8538-4C6E-872A-7F1D562C381B}" type="pres">
      <dgm:prSet presAssocID="{C3406C05-580D-4561-A039-077643D6C8A4}" presName="sp" presStyleCnt="0"/>
      <dgm:spPr/>
    </dgm:pt>
    <dgm:pt modelId="{D0EB2006-195D-4400-9033-8D926955B560}" type="pres">
      <dgm:prSet presAssocID="{C15FD830-83BD-4FEB-8D4A-4D843649C1C1}" presName="composite" presStyleCnt="0"/>
      <dgm:spPr/>
    </dgm:pt>
    <dgm:pt modelId="{7178688A-EEEB-4A11-A4CD-F0F3C106336A}" type="pres">
      <dgm:prSet presAssocID="{C15FD830-83BD-4FEB-8D4A-4D843649C1C1}" presName="parentText" presStyleLbl="alignNode1" presStyleIdx="1" presStyleCnt="2">
        <dgm:presLayoutVars>
          <dgm:chMax val="1"/>
          <dgm:bulletEnabled val="1"/>
        </dgm:presLayoutVars>
      </dgm:prSet>
      <dgm:spPr/>
    </dgm:pt>
    <dgm:pt modelId="{938F05E8-3530-40E9-BE57-D8090DE66081}" type="pres">
      <dgm:prSet presAssocID="{C15FD830-83BD-4FEB-8D4A-4D843649C1C1}" presName="descendantText" presStyleLbl="alignAcc1" presStyleIdx="1" presStyleCnt="2" custScaleY="159392">
        <dgm:presLayoutVars>
          <dgm:bulletEnabled val="1"/>
        </dgm:presLayoutVars>
      </dgm:prSet>
      <dgm:spPr/>
    </dgm:pt>
  </dgm:ptLst>
  <dgm:cxnLst>
    <dgm:cxn modelId="{E94EF603-7DDB-4202-827D-6AEEE5026FF1}" srcId="{BCF61C7D-4B69-4C69-9F3C-5C7F80AB0267}" destId="{EBBEE1F8-653C-449A-B36E-442C2F56AFA8}" srcOrd="0" destOrd="0" parTransId="{E0A355DD-1BE1-43AA-9593-0AEAC973FF50}" sibTransId="{C3406C05-580D-4561-A039-077643D6C8A4}"/>
    <dgm:cxn modelId="{4048F620-D3AA-4079-A210-10379417CDF5}" srcId="{C15FD830-83BD-4FEB-8D4A-4D843649C1C1}" destId="{32239521-24F8-4B43-973D-1817B2C16C8D}" srcOrd="0" destOrd="0" parTransId="{16637A9B-3CA8-4674-A2CB-B928F867A8FF}" sibTransId="{1485A954-39A8-4FA1-8D1B-4476B0927D6F}"/>
    <dgm:cxn modelId="{37F6EC22-21AD-4FF1-890D-620CC4742805}" type="presOf" srcId="{32239521-24F8-4B43-973D-1817B2C16C8D}" destId="{938F05E8-3530-40E9-BE57-D8090DE66081}" srcOrd="0" destOrd="0" presId="urn:microsoft.com/office/officeart/2005/8/layout/chevron2"/>
    <dgm:cxn modelId="{D503AC3D-1052-4B9B-BD0C-652D0F51BF9D}" srcId="{BCF61C7D-4B69-4C69-9F3C-5C7F80AB0267}" destId="{C15FD830-83BD-4FEB-8D4A-4D843649C1C1}" srcOrd="1" destOrd="0" parTransId="{C6D2AA20-3F7A-42BC-B4A8-E48DF87A7E52}" sibTransId="{A35236C7-59E0-409B-BA5F-3DE1740BC8DD}"/>
    <dgm:cxn modelId="{CD3A4061-D44F-4405-B003-AF3E4EC94424}" type="presOf" srcId="{EBBEE1F8-653C-449A-B36E-442C2F56AFA8}" destId="{5AA0B26A-3EA5-420A-933F-2F38EF65A4FC}" srcOrd="0" destOrd="0" presId="urn:microsoft.com/office/officeart/2005/8/layout/chevron2"/>
    <dgm:cxn modelId="{37171A4E-DB24-4871-9855-0C3207ADFE11}" srcId="{EBBEE1F8-653C-449A-B36E-442C2F56AFA8}" destId="{0DC1B6B2-AEF4-4D93-B23B-4F1ABB70C8F4}" srcOrd="0" destOrd="0" parTransId="{9B58C574-B8B0-4A89-94E2-5548D2DA5868}" sibTransId="{574D764C-63E2-4D22-9A06-6348B4765196}"/>
    <dgm:cxn modelId="{88804355-B36A-4C09-86FE-BF7BBED3F817}" type="presOf" srcId="{BCF61C7D-4B69-4C69-9F3C-5C7F80AB0267}" destId="{2EECEECA-7D8C-4816-96CC-2F49C7ECC658}" srcOrd="0" destOrd="0" presId="urn:microsoft.com/office/officeart/2005/8/layout/chevron2"/>
    <dgm:cxn modelId="{86194C77-024B-4C24-9668-A6E11B3F9BFA}" type="presOf" srcId="{C15FD830-83BD-4FEB-8D4A-4D843649C1C1}" destId="{7178688A-EEEB-4A11-A4CD-F0F3C106336A}" srcOrd="0" destOrd="0" presId="urn:microsoft.com/office/officeart/2005/8/layout/chevron2"/>
    <dgm:cxn modelId="{225C3EA5-DED1-4116-B6E3-566C32BCF531}" type="presOf" srcId="{0DC1B6B2-AEF4-4D93-B23B-4F1ABB70C8F4}" destId="{333822A5-6C14-4C8B-930E-5013CFC56070}" srcOrd="0" destOrd="0" presId="urn:microsoft.com/office/officeart/2005/8/layout/chevron2"/>
    <dgm:cxn modelId="{E1ED8FDD-5058-4E3F-AE26-891652F28478}" type="presParOf" srcId="{2EECEECA-7D8C-4816-96CC-2F49C7ECC658}" destId="{3F81B4D7-9191-4A30-9A57-6A5B027E34AD}" srcOrd="0" destOrd="0" presId="urn:microsoft.com/office/officeart/2005/8/layout/chevron2"/>
    <dgm:cxn modelId="{93212D32-4DE9-4374-9EE1-8CFC629CE4F3}" type="presParOf" srcId="{3F81B4D7-9191-4A30-9A57-6A5B027E34AD}" destId="{5AA0B26A-3EA5-420A-933F-2F38EF65A4FC}" srcOrd="0" destOrd="0" presId="urn:microsoft.com/office/officeart/2005/8/layout/chevron2"/>
    <dgm:cxn modelId="{0E896405-7EB9-498B-9DD3-326169FD2641}" type="presParOf" srcId="{3F81B4D7-9191-4A30-9A57-6A5B027E34AD}" destId="{333822A5-6C14-4C8B-930E-5013CFC56070}" srcOrd="1" destOrd="0" presId="urn:microsoft.com/office/officeart/2005/8/layout/chevron2"/>
    <dgm:cxn modelId="{F1C9B5F8-A429-4C3F-A6CC-0A4E0C244AE9}" type="presParOf" srcId="{2EECEECA-7D8C-4816-96CC-2F49C7ECC658}" destId="{C2E5AF59-8538-4C6E-872A-7F1D562C381B}" srcOrd="1" destOrd="0" presId="urn:microsoft.com/office/officeart/2005/8/layout/chevron2"/>
    <dgm:cxn modelId="{DD674391-4853-4154-B3FF-E347F4C2F593}" type="presParOf" srcId="{2EECEECA-7D8C-4816-96CC-2F49C7ECC658}" destId="{D0EB2006-195D-4400-9033-8D926955B560}" srcOrd="2" destOrd="0" presId="urn:microsoft.com/office/officeart/2005/8/layout/chevron2"/>
    <dgm:cxn modelId="{FB315A11-E4FE-4896-9F3D-176BCA15F917}" type="presParOf" srcId="{D0EB2006-195D-4400-9033-8D926955B560}" destId="{7178688A-EEEB-4A11-A4CD-F0F3C106336A}" srcOrd="0" destOrd="0" presId="urn:microsoft.com/office/officeart/2005/8/layout/chevron2"/>
    <dgm:cxn modelId="{B3058401-A98C-4F47-AB82-70872FAD7075}" type="presParOf" srcId="{D0EB2006-195D-4400-9033-8D926955B560}" destId="{938F05E8-3530-40E9-BE57-D8090DE66081}"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913AC-EDE8-41A1-9523-07608D608B2F}">
      <dsp:nvSpPr>
        <dsp:cNvPr id="0" name=""/>
        <dsp:cNvSpPr/>
      </dsp:nvSpPr>
      <dsp:spPr>
        <a:xfrm rot="10800000">
          <a:off x="1941739" y="2822"/>
          <a:ext cx="6615554" cy="1101661"/>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802"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kern="1200"/>
            <a:t>D’en apprendre plus sur le sujet de votre travail</a:t>
          </a:r>
          <a:endParaRPr lang="fr-CA" sz="2000" kern="1200"/>
        </a:p>
      </dsp:txBody>
      <dsp:txXfrm rot="10800000">
        <a:off x="2217154" y="2822"/>
        <a:ext cx="6340139" cy="1101661"/>
      </dsp:txXfrm>
    </dsp:sp>
    <dsp:sp modelId="{FF6A185E-7C28-43E6-B349-6E2E8E257E0C}">
      <dsp:nvSpPr>
        <dsp:cNvPr id="0" name=""/>
        <dsp:cNvSpPr/>
      </dsp:nvSpPr>
      <dsp:spPr>
        <a:xfrm>
          <a:off x="1390908" y="2822"/>
          <a:ext cx="1101661" cy="1101661"/>
        </a:xfrm>
        <a:prstGeom prst="ellipse">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D84A4E-96AB-4C0F-A06B-6E2A51974BC4}">
      <dsp:nvSpPr>
        <dsp:cNvPr id="0" name=""/>
        <dsp:cNvSpPr/>
      </dsp:nvSpPr>
      <dsp:spPr>
        <a:xfrm rot="10800000">
          <a:off x="1941739" y="1432255"/>
          <a:ext cx="6615554" cy="1101661"/>
        </a:xfrm>
        <a:prstGeom prst="homePlate">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802"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kern="1200"/>
            <a:t>D’obtenir différents points de vue sur ce sujet et de former votre propre opinion</a:t>
          </a:r>
          <a:endParaRPr lang="fr-CA" sz="2000" kern="1200"/>
        </a:p>
      </dsp:txBody>
      <dsp:txXfrm rot="10800000">
        <a:off x="2217154" y="1432255"/>
        <a:ext cx="6340139" cy="1101661"/>
      </dsp:txXfrm>
    </dsp:sp>
    <dsp:sp modelId="{03FD7FC2-C048-4BC3-B938-E6ACADE1D4B4}">
      <dsp:nvSpPr>
        <dsp:cNvPr id="0" name=""/>
        <dsp:cNvSpPr/>
      </dsp:nvSpPr>
      <dsp:spPr>
        <a:xfrm>
          <a:off x="1390908" y="1432255"/>
          <a:ext cx="1101661" cy="1101661"/>
        </a:xfrm>
        <a:prstGeom prst="ellipse">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8DDF62-25C5-4625-A8C8-1DDEE74A03D0}">
      <dsp:nvSpPr>
        <dsp:cNvPr id="0" name=""/>
        <dsp:cNvSpPr/>
      </dsp:nvSpPr>
      <dsp:spPr>
        <a:xfrm rot="10800000">
          <a:off x="1941739" y="2861687"/>
          <a:ext cx="6615554" cy="1101661"/>
        </a:xfrm>
        <a:prstGeom prst="homePlate">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802"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kern="1200"/>
            <a:t>De sélectionner les informations les plus intéressantes, les plus pertinentes</a:t>
          </a:r>
          <a:endParaRPr lang="fr-CA" sz="2000" kern="1200"/>
        </a:p>
      </dsp:txBody>
      <dsp:txXfrm rot="10800000">
        <a:off x="2217154" y="2861687"/>
        <a:ext cx="6340139" cy="1101661"/>
      </dsp:txXfrm>
    </dsp:sp>
    <dsp:sp modelId="{39920534-0448-4295-9D12-568A9D02726D}">
      <dsp:nvSpPr>
        <dsp:cNvPr id="0" name=""/>
        <dsp:cNvSpPr/>
      </dsp:nvSpPr>
      <dsp:spPr>
        <a:xfrm>
          <a:off x="1390908" y="2861687"/>
          <a:ext cx="1101661" cy="1101661"/>
        </a:xfrm>
        <a:prstGeom prst="ellipse">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0B26A-3EA5-420A-933F-2F38EF65A4FC}">
      <dsp:nvSpPr>
        <dsp:cNvPr id="0" name=""/>
        <dsp:cNvSpPr/>
      </dsp:nvSpPr>
      <dsp:spPr>
        <a:xfrm rot="5400000">
          <a:off x="-315552" y="701122"/>
          <a:ext cx="2103681" cy="1472576"/>
        </a:xfrm>
        <a:prstGeom prst="chevron">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150000"/>
            </a:lnSpc>
            <a:spcBef>
              <a:spcPct val="0"/>
            </a:spcBef>
            <a:spcAft>
              <a:spcPts val="0"/>
            </a:spcAft>
            <a:buNone/>
          </a:pPr>
          <a:r>
            <a:rPr lang="fr-CA" sz="4000" kern="1200"/>
            <a:t>1</a:t>
          </a:r>
        </a:p>
      </dsp:txBody>
      <dsp:txXfrm rot="-5400000">
        <a:off x="1" y="1121857"/>
        <a:ext cx="1472576" cy="631105"/>
      </dsp:txXfrm>
    </dsp:sp>
    <dsp:sp modelId="{333822A5-6C14-4C8B-930E-5013CFC56070}">
      <dsp:nvSpPr>
        <dsp:cNvPr id="0" name=""/>
        <dsp:cNvSpPr/>
      </dsp:nvSpPr>
      <dsp:spPr>
        <a:xfrm rot="5400000">
          <a:off x="4649832" y="-3177255"/>
          <a:ext cx="2133775" cy="8488287"/>
        </a:xfrm>
        <a:prstGeom prst="round2SameRect">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114300" lvl="1" indent="-228600" algn="l" defTabSz="977900">
            <a:lnSpc>
              <a:spcPct val="90000"/>
            </a:lnSpc>
            <a:spcBef>
              <a:spcPct val="0"/>
            </a:spcBef>
            <a:spcAft>
              <a:spcPct val="15000"/>
            </a:spcAft>
            <a:buChar char="•"/>
          </a:pPr>
          <a:r>
            <a:rPr lang="fr-FR" sz="2200" b="1" kern="1200"/>
            <a:t>Vous faites une recherche d’information. </a:t>
          </a:r>
          <a:br>
            <a:rPr lang="fr-FR" sz="2400" kern="1200"/>
          </a:br>
          <a:r>
            <a:rPr lang="fr-FR" sz="1400" kern="1200"/>
            <a:t>À cette étape-ci, il est très important de garder la référence de chaque source que vous consultez. </a:t>
          </a:r>
          <a:br>
            <a:rPr lang="fr-FR" sz="1400" kern="1200"/>
          </a:br>
          <a:r>
            <a:rPr lang="fr-FR" sz="1400" kern="1200"/>
            <a:t>Notez:</a:t>
          </a:r>
          <a:br>
            <a:rPr lang="fr-FR" sz="1400" kern="1200"/>
          </a:br>
          <a:r>
            <a:rPr lang="fr-FR" sz="1400" kern="1200"/>
            <a:t>le nom de l’auteur, le titre du document et les informations de publication (année, lieu de publication et maison d’édition ou adresse du site web)</a:t>
          </a:r>
          <a:endParaRPr lang="fr-CA" sz="1400" kern="1200"/>
        </a:p>
      </dsp:txBody>
      <dsp:txXfrm rot="-5400000">
        <a:off x="1472576" y="104163"/>
        <a:ext cx="8384125" cy="1925451"/>
      </dsp:txXfrm>
    </dsp:sp>
    <dsp:sp modelId="{7178688A-EEEB-4A11-A4CD-F0F3C106336A}">
      <dsp:nvSpPr>
        <dsp:cNvPr id="0" name=""/>
        <dsp:cNvSpPr/>
      </dsp:nvSpPr>
      <dsp:spPr>
        <a:xfrm rot="5400000">
          <a:off x="-315552" y="2974381"/>
          <a:ext cx="2103681" cy="1472576"/>
        </a:xfrm>
        <a:prstGeom prst="chevron">
          <a:avLst/>
        </a:prstGeom>
        <a:solidFill>
          <a:schemeClr val="accent2">
            <a:shade val="80000"/>
            <a:hueOff val="-238019"/>
            <a:satOff val="-42840"/>
            <a:lumOff val="34591"/>
            <a:alphaOff val="0"/>
          </a:schemeClr>
        </a:solidFill>
        <a:ln w="12700" cap="flat" cmpd="sng" algn="ctr">
          <a:solidFill>
            <a:schemeClr val="accent2">
              <a:shade val="80000"/>
              <a:hueOff val="-238019"/>
              <a:satOff val="-42840"/>
              <a:lumOff val="3459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150000"/>
            </a:lnSpc>
            <a:spcBef>
              <a:spcPct val="0"/>
            </a:spcBef>
            <a:spcAft>
              <a:spcPts val="0"/>
            </a:spcAft>
            <a:buNone/>
          </a:pPr>
          <a:r>
            <a:rPr lang="fr-CA" sz="4000" kern="1200"/>
            <a:t>2</a:t>
          </a:r>
        </a:p>
      </dsp:txBody>
      <dsp:txXfrm rot="-5400000">
        <a:off x="1" y="3395116"/>
        <a:ext cx="1472576" cy="631105"/>
      </dsp:txXfrm>
    </dsp:sp>
    <dsp:sp modelId="{938F05E8-3530-40E9-BE57-D8090DE66081}">
      <dsp:nvSpPr>
        <dsp:cNvPr id="0" name=""/>
        <dsp:cNvSpPr/>
      </dsp:nvSpPr>
      <dsp:spPr>
        <a:xfrm rot="5400000">
          <a:off x="4626963" y="-901617"/>
          <a:ext cx="2179514" cy="8488287"/>
        </a:xfrm>
        <a:prstGeom prst="round2SameRect">
          <a:avLst/>
        </a:prstGeom>
        <a:solidFill>
          <a:schemeClr val="lt1">
            <a:alpha val="90000"/>
            <a:hueOff val="0"/>
            <a:satOff val="0"/>
            <a:lumOff val="0"/>
            <a:alphaOff val="0"/>
          </a:schemeClr>
        </a:solidFill>
        <a:ln w="12700" cap="flat" cmpd="sng" algn="ctr">
          <a:solidFill>
            <a:schemeClr val="accent2">
              <a:shade val="80000"/>
              <a:hueOff val="-238019"/>
              <a:satOff val="-42840"/>
              <a:lumOff val="345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fr-FR" sz="2200" b="1" kern="1200"/>
            <a:t>Conservez et organisez toutes vos références en un seul endroit. </a:t>
          </a:r>
          <a:br>
            <a:rPr lang="fr-FR" sz="1200" kern="1200"/>
          </a:br>
          <a:r>
            <a:rPr lang="fr-FR" sz="1400" kern="1200"/>
            <a:t>Pour vous aider, vous pouvez utiliser un logiciel de gestion </a:t>
          </a:r>
          <a:r>
            <a:rPr lang="fr-FR" sz="1400" kern="1200" err="1"/>
            <a:t>médiagraphique</a:t>
          </a:r>
          <a:r>
            <a:rPr lang="fr-FR" sz="1400" kern="1200"/>
            <a:t>, comme Zotero. Ces logiciels vous évitent de perdre des références et vous assurent de tout enregistrer. Lors de la rédaction, ils permettent aussi d’intégrer vos références directement dans votre travail et de créer votre médiagraphie. Ce sont donc des outils très utiles, mais ils ne sont pas magiques! </a:t>
          </a:r>
          <a:endParaRPr lang="fr-CA" sz="1200" kern="1200"/>
        </a:p>
      </dsp:txBody>
      <dsp:txXfrm rot="-5400000">
        <a:off x="1472577" y="2359164"/>
        <a:ext cx="8381892" cy="196672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fr-CA"/>
          </a:p>
        </p:txBody>
      </p:sp>
      <p:sp>
        <p:nvSpPr>
          <p:cNvPr id="3" name="Espace réservé de la date 2"/>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7BBB6AD4-0779-4D79-8133-6F8C44713DBC}" type="datetimeFigureOut">
              <a:rPr lang="fr-CA" smtClean="0"/>
              <a:t>2020-08-07</a:t>
            </a:fld>
            <a:endParaRPr lang="fr-CA"/>
          </a:p>
        </p:txBody>
      </p:sp>
      <p:sp>
        <p:nvSpPr>
          <p:cNvPr id="4" name="Espace réservé du pied de page 3"/>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E2F33A0E-62E5-41D1-8762-55010789481B}" type="slidenum">
              <a:rPr lang="fr-CA" smtClean="0"/>
              <a:t>‹N°›</a:t>
            </a:fld>
            <a:endParaRPr lang="fr-CA"/>
          </a:p>
        </p:txBody>
      </p:sp>
    </p:spTree>
    <p:extLst>
      <p:ext uri="{BB962C8B-B14F-4D97-AF65-F5344CB8AC3E}">
        <p14:creationId xmlns:p14="http://schemas.microsoft.com/office/powerpoint/2010/main" val="4145055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r>
              <a:rPr lang="fr-FR" b="1" cap="all"/>
              <a:t>Cégep Gérald-</a:t>
            </a:r>
            <a:r>
              <a:rPr lang="fr-FR" b="1" cap="all" err="1"/>
              <a:t>godin</a:t>
            </a:r>
            <a:endParaRPr lang="fr-CA" b="1" cap="all"/>
          </a:p>
        </p:txBody>
      </p:sp>
      <p:sp>
        <p:nvSpPr>
          <p:cNvPr id="3" name="Espace réservé de la date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atin typeface="Rockwell" panose="02060603020205020403" pitchFamily="18" charset="0"/>
              </a:defRPr>
            </a:lvl1pPr>
          </a:lstStyle>
          <a:p>
            <a:r>
              <a:rPr lang="fr-CA"/>
              <a:t>Hiver 2019</a:t>
            </a:r>
            <a:endParaRPr lang="fr-FR"/>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fr-FR"/>
          </a:p>
        </p:txBody>
      </p:sp>
      <p:sp>
        <p:nvSpPr>
          <p:cNvPr id="5" name="Espace réservé des commentaires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747D38DD-DB44-4342-BAF8-969B45A0E76F}" type="slidenum">
              <a:rPr lang="fr-FR" smtClean="0"/>
              <a:t>‹N°›</a:t>
            </a:fld>
            <a:endParaRPr lang="fr-FR"/>
          </a:p>
        </p:txBody>
      </p:sp>
    </p:spTree>
    <p:extLst>
      <p:ext uri="{BB962C8B-B14F-4D97-AF65-F5344CB8AC3E}">
        <p14:creationId xmlns:p14="http://schemas.microsoft.com/office/powerpoint/2010/main" val="714521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47D38DD-DB44-4342-BAF8-969B45A0E76F}" type="slidenum">
              <a:rPr lang="fr-FR" smtClean="0"/>
              <a:t>1</a:t>
            </a:fld>
            <a:endParaRPr lang="fr-FR"/>
          </a:p>
        </p:txBody>
      </p:sp>
    </p:spTree>
    <p:extLst>
      <p:ext uri="{BB962C8B-B14F-4D97-AF65-F5344CB8AC3E}">
        <p14:creationId xmlns:p14="http://schemas.microsoft.com/office/powerpoint/2010/main" val="2542155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47D38DD-DB44-4342-BAF8-969B45A0E76F}" type="slidenum">
              <a:rPr lang="fr-FR" smtClean="0"/>
              <a:t>2</a:t>
            </a:fld>
            <a:endParaRPr lang="fr-FR"/>
          </a:p>
        </p:txBody>
      </p:sp>
    </p:spTree>
    <p:extLst>
      <p:ext uri="{BB962C8B-B14F-4D97-AF65-F5344CB8AC3E}">
        <p14:creationId xmlns:p14="http://schemas.microsoft.com/office/powerpoint/2010/main" val="508920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cap="none"/>
              <a:t>Comment utiliser les références à d’autres textes ou auteurs dans vos travaux? </a:t>
            </a:r>
            <a:endParaRPr lang="fr-CA"/>
          </a:p>
        </p:txBody>
      </p:sp>
      <p:sp>
        <p:nvSpPr>
          <p:cNvPr id="4" name="Espace réservé du numéro de diapositive 3"/>
          <p:cNvSpPr>
            <a:spLocks noGrp="1"/>
          </p:cNvSpPr>
          <p:nvPr>
            <p:ph type="sldNum" sz="quarter" idx="10"/>
          </p:nvPr>
        </p:nvSpPr>
        <p:spPr/>
        <p:txBody>
          <a:bodyPr/>
          <a:lstStyle/>
          <a:p>
            <a:fld id="{747D38DD-DB44-4342-BAF8-969B45A0E76F}" type="slidenum">
              <a:rPr lang="fr-FR" smtClean="0"/>
              <a:t>4</a:t>
            </a:fld>
            <a:endParaRPr lang="fr-FR"/>
          </a:p>
        </p:txBody>
      </p:sp>
    </p:spTree>
    <p:extLst>
      <p:ext uri="{BB962C8B-B14F-4D97-AF65-F5344CB8AC3E}">
        <p14:creationId xmlns:p14="http://schemas.microsoft.com/office/powerpoint/2010/main" val="2198136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47D38DD-DB44-4342-BAF8-969B45A0E76F}" type="slidenum">
              <a:rPr lang="fr-FR" smtClean="0"/>
              <a:t>5</a:t>
            </a:fld>
            <a:endParaRPr lang="fr-FR"/>
          </a:p>
        </p:txBody>
      </p:sp>
    </p:spTree>
    <p:extLst>
      <p:ext uri="{BB962C8B-B14F-4D97-AF65-F5344CB8AC3E}">
        <p14:creationId xmlns:p14="http://schemas.microsoft.com/office/powerpoint/2010/main" val="261529530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fr-FR"/>
              <a:t>Modifiez le style du titre</a:t>
            </a:r>
            <a:endParaRPr lang="en-US"/>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9E57DC2-970A-4B3E-BB1C-7A09969E49DF}" type="slidenum">
              <a:rPr lang="en-US" smtClean="0"/>
              <a:pPr/>
              <a:t>‹N°›</a:t>
            </a:fld>
            <a:endParaRPr lang="en-US"/>
          </a:p>
        </p:txBody>
      </p:sp>
    </p:spTree>
    <p:extLst>
      <p:ext uri="{BB962C8B-B14F-4D97-AF65-F5344CB8AC3E}">
        <p14:creationId xmlns:p14="http://schemas.microsoft.com/office/powerpoint/2010/main" val="2824214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a:p>
        </p:txBody>
      </p:sp>
    </p:spTree>
    <p:extLst>
      <p:ext uri="{BB962C8B-B14F-4D97-AF65-F5344CB8AC3E}">
        <p14:creationId xmlns:p14="http://schemas.microsoft.com/office/powerpoint/2010/main" val="3721507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a:p>
        </p:txBody>
      </p:sp>
    </p:spTree>
    <p:extLst>
      <p:ext uri="{BB962C8B-B14F-4D97-AF65-F5344CB8AC3E}">
        <p14:creationId xmlns:p14="http://schemas.microsoft.com/office/powerpoint/2010/main" val="3186636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4171443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fr-FR"/>
              <a:t>Modifiez le style du titre</a:t>
            </a:r>
            <a:endParaRPr lang="en-US"/>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8593667" y="6272784"/>
            <a:ext cx="2644309" cy="365125"/>
          </a:xfrm>
        </p:spPr>
        <p:txBody>
          <a:bodyPr/>
          <a:lstStyle/>
          <a:p>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t>‹N°›</a:t>
            </a:fld>
            <a:endParaRPr lang="en-US"/>
          </a:p>
        </p:txBody>
      </p:sp>
    </p:spTree>
    <p:extLst>
      <p:ext uri="{BB962C8B-B14F-4D97-AF65-F5344CB8AC3E}">
        <p14:creationId xmlns:p14="http://schemas.microsoft.com/office/powerpoint/2010/main" val="212694736"/>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3161484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3758402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2365526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57DC2-970A-4B3E-BB1C-7A09969E49DF}" type="slidenum">
              <a:rPr lang="en-US" smtClean="0"/>
              <a:t>‹N°›</a:t>
            </a:fld>
            <a:endParaRPr lang="en-US"/>
          </a:p>
        </p:txBody>
      </p:sp>
    </p:spTree>
    <p:extLst>
      <p:ext uri="{BB962C8B-B14F-4D97-AF65-F5344CB8AC3E}">
        <p14:creationId xmlns:p14="http://schemas.microsoft.com/office/powerpoint/2010/main" val="1369439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9E57DC2-970A-4B3E-BB1C-7A09969E49DF}" type="slidenum">
              <a:rPr lang="en-US" smtClean="0"/>
              <a:pPr/>
              <a:t>‹N°›</a:t>
            </a:fld>
            <a:endParaRPr lang="en-US"/>
          </a:p>
        </p:txBody>
      </p:sp>
    </p:spTree>
    <p:extLst>
      <p:ext uri="{BB962C8B-B14F-4D97-AF65-F5344CB8AC3E}">
        <p14:creationId xmlns:p14="http://schemas.microsoft.com/office/powerpoint/2010/main" val="3792074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9E57DC2-970A-4B3E-BB1C-7A09969E49DF}" type="slidenum">
              <a:rPr lang="en-US" smtClean="0"/>
              <a:pPr/>
              <a:t>‹N°›</a:t>
            </a:fld>
            <a:endParaRPr lang="en-US"/>
          </a:p>
        </p:txBody>
      </p:sp>
    </p:spTree>
    <p:extLst>
      <p:ext uri="{BB962C8B-B14F-4D97-AF65-F5344CB8AC3E}">
        <p14:creationId xmlns:p14="http://schemas.microsoft.com/office/powerpoint/2010/main" val="1902599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‹N°›</a:t>
            </a:fld>
            <a:endParaRPr lang="en-US"/>
          </a:p>
        </p:txBody>
      </p:sp>
    </p:spTree>
    <p:extLst>
      <p:ext uri="{BB962C8B-B14F-4D97-AF65-F5344CB8AC3E}">
        <p14:creationId xmlns:p14="http://schemas.microsoft.com/office/powerpoint/2010/main" val="170676985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hyperlink" Target="https://mondiapason.ca/ressource/citer-ses-sources-et-eviter-le-plagiat/" TargetMode="External"/><Relationship Id="rId3" Type="http://schemas.openxmlformats.org/officeDocument/2006/relationships/tags" Target="../tags/tag31.xml"/><Relationship Id="rId7" Type="http://schemas.openxmlformats.org/officeDocument/2006/relationships/hyperlink" Target="https://www.reptic.qc.ca/guide-sur-le-plagiat-et-lintegrite-intellectuelle/" TargetMode="Externa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hyperlink" Target="http://www.infosphere.uqam.ca/rediger-un-travail/eviter-plagiat" TargetMode="External"/><Relationship Id="rId5" Type="http://schemas.openxmlformats.org/officeDocument/2006/relationships/slideLayout" Target="../slideLayouts/slideLayout2.xml"/><Relationship Id="rId4" Type="http://schemas.openxmlformats.org/officeDocument/2006/relationships/tags" Target="../tags/tag32.xml"/><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openxmlformats.org/officeDocument/2006/relationships/hyperlink" Target="https://mondiapason.ca/wp-content/uploads/capsules/plagiat/plagiat_v2/html/index.html" TargetMode="Externa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xml"/><Relationship Id="rId5" Type="http://schemas.openxmlformats.org/officeDocument/2006/relationships/slideLayout" Target="../slideLayouts/slideLayout2.xml"/><Relationship Id="rId10" Type="http://schemas.openxmlformats.org/officeDocument/2006/relationships/hyperlink" Target="https://mondiapason.ca/ressource/citer-ses-sources-et-eviter-le-plagiat/" TargetMode="External"/><Relationship Id="rId4" Type="http://schemas.openxmlformats.org/officeDocument/2006/relationships/tags" Target="../tags/tag5.xml"/><Relationship Id="rId9" Type="http://schemas.openxmlformats.org/officeDocument/2006/relationships/hyperlink" Target="http://www.infosphere.uqam.ca/rediger-un-travail/eviter-plagiat" TargetMode="Externa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tags" Target="../tags/tag8.xml"/><Relationship Id="rId7" Type="http://schemas.openxmlformats.org/officeDocument/2006/relationships/diagramQuickStyle" Target="../diagrams/quickStyle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slideLayout" Target="../slideLayouts/slideLayout2.xm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hyperlink" Target="http://www.infosphere.uqam.ca/rediger-un-travail/eviter-plagiat" TargetMode="Externa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4.xml"/><Relationship Id="rId5" Type="http://schemas.openxmlformats.org/officeDocument/2006/relationships/slideLayout" Target="../slideLayouts/slideLayout9.xml"/><Relationship Id="rId4"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tags" Target="../tags/tag20.xml"/><Relationship Id="rId7" Type="http://schemas.openxmlformats.org/officeDocument/2006/relationships/diagramQuickStyle" Target="../diagrams/quickStyle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slideLayout" Target="../slideLayouts/slideLayout2.xml"/><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25.xml"/><Relationship Id="rId7"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90930" y="484632"/>
            <a:ext cx="10058400" cy="1609344"/>
          </a:xfrm>
        </p:spPr>
        <p:txBody>
          <a:bodyPr/>
          <a:lstStyle/>
          <a:p>
            <a:r>
              <a:rPr lang="fr-CA" sz="4000" cap="small"/>
              <a:t>Les travaux écrits au niveau collégial. </a:t>
            </a:r>
            <a:br>
              <a:rPr lang="fr-CA"/>
            </a:br>
            <a:r>
              <a:rPr lang="fr-CA"/>
              <a:t>La rédaction académique</a:t>
            </a:r>
          </a:p>
        </p:txBody>
      </p:sp>
    </p:spTree>
    <p:extLst>
      <p:ext uri="{BB962C8B-B14F-4D97-AF65-F5344CB8AC3E}">
        <p14:creationId xmlns:p14="http://schemas.microsoft.com/office/powerpoint/2010/main" val="2221653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288A44-B6C5-4F0E-91F2-42008613AB1A}"/>
              </a:ext>
            </a:extLst>
          </p:cNvPr>
          <p:cNvSpPr>
            <a:spLocks noGrp="1"/>
          </p:cNvSpPr>
          <p:nvPr>
            <p:ph type="title"/>
            <p:custDataLst>
              <p:tags r:id="rId1"/>
            </p:custDataLst>
          </p:nvPr>
        </p:nvSpPr>
        <p:spPr/>
        <p:txBody>
          <a:bodyPr/>
          <a:lstStyle/>
          <a:p>
            <a:r>
              <a:rPr lang="fr-CA" cap="none"/>
              <a:t>Bibliographie</a:t>
            </a:r>
          </a:p>
        </p:txBody>
      </p:sp>
      <p:sp>
        <p:nvSpPr>
          <p:cNvPr id="3" name="Espace réservé du contenu 2">
            <a:extLst>
              <a:ext uri="{FF2B5EF4-FFF2-40B4-BE49-F238E27FC236}">
                <a16:creationId xmlns:a16="http://schemas.microsoft.com/office/drawing/2014/main" id="{87F4A0BE-8D57-46C2-A3C9-EAD4C950905B}"/>
              </a:ext>
            </a:extLst>
          </p:cNvPr>
          <p:cNvSpPr>
            <a:spLocks noGrp="1"/>
          </p:cNvSpPr>
          <p:nvPr>
            <p:ph idx="1"/>
            <p:custDataLst>
              <p:tags r:id="rId2"/>
            </p:custDataLst>
          </p:nvPr>
        </p:nvSpPr>
        <p:spPr/>
        <p:txBody>
          <a:bodyPr/>
          <a:lstStyle/>
          <a:p>
            <a:r>
              <a:rPr lang="fr-CA" dirty="0"/>
              <a:t>La bibliographie complète est présentée en début de formation sur Moodle.</a:t>
            </a:r>
          </a:p>
          <a:p>
            <a:endParaRPr lang="fr-CA" dirty="0"/>
          </a:p>
          <a:p>
            <a:pPr marL="628650" lvl="1" indent="-355600">
              <a:buNone/>
            </a:pPr>
            <a:r>
              <a:rPr lang="fr-CA" dirty="0"/>
              <a:t>Bibliothèques de l’UQAM. (s.d.). </a:t>
            </a:r>
            <a:r>
              <a:rPr lang="fr-CA" i="1" dirty="0" err="1"/>
              <a:t>Infosphère</a:t>
            </a:r>
            <a:r>
              <a:rPr lang="fr-CA" i="1" dirty="0"/>
              <a:t> : Éviter le plagiat</a:t>
            </a:r>
            <a:r>
              <a:rPr lang="fr-CA" dirty="0"/>
              <a:t>. </a:t>
            </a:r>
            <a:br>
              <a:rPr lang="fr-CA" dirty="0"/>
            </a:br>
            <a:r>
              <a:rPr lang="fr-CA" u="sng" dirty="0">
                <a:hlinkClick r:id="rId6"/>
              </a:rPr>
              <a:t>http://www.infosphere.uqam.ca/rediger-un-travail/eviter-plagiat</a:t>
            </a:r>
            <a:endParaRPr lang="fr-CA" u="sng" dirty="0"/>
          </a:p>
          <a:p>
            <a:pPr marL="628650" lvl="1" indent="-355600">
              <a:buNone/>
            </a:pPr>
            <a:r>
              <a:rPr lang="fr-CA" dirty="0"/>
              <a:t>Comité Plagiat et intégrité intellectuelle. (2020). </a:t>
            </a:r>
            <a:r>
              <a:rPr lang="fr-CA" i="1" dirty="0"/>
              <a:t>Guide sur le plagiat et l’intégrité intellectuelle</a:t>
            </a:r>
            <a:r>
              <a:rPr lang="fr-CA" dirty="0"/>
              <a:t>. </a:t>
            </a:r>
            <a:r>
              <a:rPr lang="fr-CA" dirty="0">
                <a:hlinkClick r:id="rId7"/>
              </a:rPr>
              <a:t>https://www.reptic.qc.ca/guide-sur-le-plagiat-et-lintegrite-intellectuelle/</a:t>
            </a:r>
            <a:endParaRPr lang="fr-CA" dirty="0"/>
          </a:p>
          <a:p>
            <a:pPr marL="628650" lvl="1" indent="-355600">
              <a:buNone/>
            </a:pPr>
            <a:r>
              <a:rPr lang="fr-CA" dirty="0"/>
              <a:t>Diapason, (s.d.). </a:t>
            </a:r>
            <a:r>
              <a:rPr lang="fr-CA" i="1" dirty="0"/>
              <a:t>Citer ses sources et éviter le plagiat</a:t>
            </a:r>
            <a:r>
              <a:rPr lang="fr-CA" dirty="0"/>
              <a:t>. </a:t>
            </a:r>
            <a:r>
              <a:rPr lang="fr-CA" dirty="0">
                <a:hlinkClick r:id="rId8"/>
              </a:rPr>
              <a:t>https://mondiapason.ca/ressource/citer-ses-sources-et-eviter-le-plagiat/</a:t>
            </a:r>
            <a:endParaRPr lang="en-US" dirty="0"/>
          </a:p>
          <a:p>
            <a:pPr lvl="1"/>
            <a:endParaRPr lang="fr-CA" dirty="0"/>
          </a:p>
          <a:p>
            <a:endParaRPr lang="fr-CA" dirty="0"/>
          </a:p>
        </p:txBody>
      </p:sp>
      <p:pic>
        <p:nvPicPr>
          <p:cNvPr id="6" name="Image 5">
            <a:extLst>
              <a:ext uri="{FF2B5EF4-FFF2-40B4-BE49-F238E27FC236}">
                <a16:creationId xmlns:a16="http://schemas.microsoft.com/office/drawing/2014/main" id="{7E7BA059-F0B1-4CA5-8BB1-3CFC85AACFD7}"/>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10187716" y="4853716"/>
            <a:ext cx="2004284" cy="2004284"/>
          </a:xfrm>
          <a:prstGeom prst="rect">
            <a:avLst/>
          </a:prstGeom>
        </p:spPr>
      </p:pic>
      <p:sp>
        <p:nvSpPr>
          <p:cNvPr id="8" name="Espace réservé du pied de page 4">
            <a:extLst>
              <a:ext uri="{FF2B5EF4-FFF2-40B4-BE49-F238E27FC236}">
                <a16:creationId xmlns:a16="http://schemas.microsoft.com/office/drawing/2014/main" id="{5A86CFD5-F010-4980-BCC2-01B58EBE9E01}"/>
              </a:ext>
            </a:extLst>
          </p:cNvPr>
          <p:cNvSpPr txBox="1">
            <a:spLocks/>
          </p:cNvSpPr>
          <p:nvPr>
            <p:custDataLst>
              <p:tags r:id="rId4"/>
            </p:custDataLst>
          </p:nvPr>
        </p:nvSpPr>
        <p:spPr>
          <a:xfrm>
            <a:off x="1240536" y="6425184"/>
            <a:ext cx="6327648"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u="sng"/>
          </a:p>
        </p:txBody>
      </p:sp>
    </p:spTree>
    <p:extLst>
      <p:ext uri="{BB962C8B-B14F-4D97-AF65-F5344CB8AC3E}">
        <p14:creationId xmlns:p14="http://schemas.microsoft.com/office/powerpoint/2010/main" val="1055843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hlinkClick r:id="rId7"/>
          </p:cNvPr>
          <p:cNvPicPr>
            <a:picLocks noChangeAspect="1"/>
          </p:cNvPicPr>
          <p:nvPr>
            <p:custDataLst>
              <p:tags r:id="rId1"/>
            </p:custDataLst>
          </p:nvPr>
        </p:nvPicPr>
        <p:blipFill rotWithShape="1">
          <a:blip r:embed="rId8"/>
          <a:srcRect l="6037" t="2792" b="9721"/>
          <a:stretch/>
        </p:blipFill>
        <p:spPr>
          <a:xfrm>
            <a:off x="4921069" y="1923068"/>
            <a:ext cx="7128242" cy="4836799"/>
          </a:xfrm>
          <a:prstGeom prst="rect">
            <a:avLst/>
          </a:prstGeom>
        </p:spPr>
      </p:pic>
      <p:sp>
        <p:nvSpPr>
          <p:cNvPr id="2" name="Titre 1"/>
          <p:cNvSpPr>
            <a:spLocks noGrp="1"/>
          </p:cNvSpPr>
          <p:nvPr>
            <p:ph type="title"/>
            <p:custDataLst>
              <p:tags r:id="rId2"/>
            </p:custDataLst>
          </p:nvPr>
        </p:nvSpPr>
        <p:spPr>
          <a:xfrm>
            <a:off x="390929" y="81509"/>
            <a:ext cx="10454051" cy="1609344"/>
          </a:xfrm>
        </p:spPr>
        <p:txBody>
          <a:bodyPr/>
          <a:lstStyle/>
          <a:p>
            <a:r>
              <a:rPr lang="fr-CA" dirty="0"/>
              <a:t>La rédaction académique et le plagiat</a:t>
            </a:r>
          </a:p>
        </p:txBody>
      </p:sp>
      <p:sp>
        <p:nvSpPr>
          <p:cNvPr id="3" name="Espace réservé du contenu 2"/>
          <p:cNvSpPr>
            <a:spLocks noGrp="1"/>
          </p:cNvSpPr>
          <p:nvPr>
            <p:ph idx="1"/>
            <p:custDataLst>
              <p:tags r:id="rId3"/>
            </p:custDataLst>
          </p:nvPr>
        </p:nvSpPr>
        <p:spPr>
          <a:xfrm>
            <a:off x="1006544" y="1690853"/>
            <a:ext cx="3305506" cy="3210527"/>
          </a:xfrm>
        </p:spPr>
        <p:txBody>
          <a:bodyPr>
            <a:normAutofit/>
          </a:bodyPr>
          <a:lstStyle/>
          <a:p>
            <a:pPr marL="0" indent="0">
              <a:buNone/>
            </a:pPr>
            <a:r>
              <a:rPr lang="fr-CA" sz="3500" b="1" dirty="0">
                <a:latin typeface="Century Gothic" panose="020B0502020202020204" pitchFamily="34" charset="0"/>
              </a:rPr>
              <a:t>«</a:t>
            </a:r>
            <a:br>
              <a:rPr lang="fr-CA" sz="3500" b="1" dirty="0">
                <a:latin typeface="Century Gothic" panose="020B0502020202020204" pitchFamily="34" charset="0"/>
              </a:rPr>
            </a:br>
            <a:r>
              <a:rPr lang="fr-CA" dirty="0">
                <a:latin typeface="Century Gothic" panose="020B0502020202020204" pitchFamily="34" charset="0"/>
              </a:rPr>
              <a:t>Pour éviter le plagiat,</a:t>
            </a:r>
            <a:br>
              <a:rPr lang="fr-CA" dirty="0">
                <a:latin typeface="Century Gothic" panose="020B0502020202020204" pitchFamily="34" charset="0"/>
              </a:rPr>
            </a:br>
            <a:r>
              <a:rPr lang="fr-CA" u="sng" dirty="0">
                <a:latin typeface="Century Gothic" panose="020B0502020202020204" pitchFamily="34" charset="0"/>
              </a:rPr>
              <a:t>il faut toujours mentionner la source </a:t>
            </a:r>
            <a:r>
              <a:rPr lang="fr-CA">
                <a:latin typeface="Century Gothic" panose="020B0502020202020204" pitchFamily="34" charset="0"/>
              </a:rPr>
              <a:t>d’où provient l’information </a:t>
            </a:r>
            <a:r>
              <a:rPr lang="fr-CA" dirty="0">
                <a:latin typeface="Century Gothic" panose="020B0502020202020204" pitchFamily="34" charset="0"/>
              </a:rPr>
              <a:t>utilisée</a:t>
            </a:r>
            <a:br>
              <a:rPr lang="fr-CA" dirty="0">
                <a:latin typeface="Century Gothic" panose="020B0502020202020204" pitchFamily="34" charset="0"/>
              </a:rPr>
            </a:br>
            <a:r>
              <a:rPr lang="fr-CA" dirty="0">
                <a:latin typeface="Century Gothic" panose="020B0502020202020204" pitchFamily="34" charset="0"/>
              </a:rPr>
              <a:t> </a:t>
            </a:r>
            <a:r>
              <a:rPr lang="fr-CA" sz="3500" b="1" dirty="0">
                <a:latin typeface="Century Gothic" panose="020B0502020202020204" pitchFamily="34" charset="0"/>
              </a:rPr>
              <a:t>»</a:t>
            </a:r>
          </a:p>
        </p:txBody>
      </p:sp>
      <p:sp>
        <p:nvSpPr>
          <p:cNvPr id="5" name="Espace réservé du pied de page 4"/>
          <p:cNvSpPr>
            <a:spLocks noGrp="1"/>
          </p:cNvSpPr>
          <p:nvPr>
            <p:ph type="ftr" sz="quarter" idx="11"/>
            <p:custDataLst>
              <p:tags r:id="rId4"/>
            </p:custDataLst>
          </p:nvPr>
        </p:nvSpPr>
        <p:spPr>
          <a:xfrm>
            <a:off x="249150" y="5635870"/>
            <a:ext cx="4820295" cy="1002040"/>
          </a:xfrm>
        </p:spPr>
        <p:txBody>
          <a:bodyPr/>
          <a:lstStyle/>
          <a:p>
            <a:r>
              <a:rPr lang="fr-CA" dirty="0"/>
              <a:t>Bibliothèques de l’UQAM. (s.d.). </a:t>
            </a:r>
            <a:r>
              <a:rPr lang="fr-CA" i="1" dirty="0" err="1"/>
              <a:t>Infosphère</a:t>
            </a:r>
            <a:r>
              <a:rPr lang="fr-CA" i="1" dirty="0"/>
              <a:t> – Éviter le plagiat.</a:t>
            </a:r>
            <a:r>
              <a:rPr lang="fr-CA" dirty="0"/>
              <a:t> </a:t>
            </a:r>
            <a:br>
              <a:rPr lang="fr-CA" dirty="0"/>
            </a:br>
            <a:r>
              <a:rPr lang="fr-CA" u="sng" dirty="0">
                <a:hlinkClick r:id="rId9"/>
              </a:rPr>
              <a:t>http://www.infosphere.uqam.ca/rediger-un-travail/eviter-plagiat</a:t>
            </a:r>
            <a:endParaRPr lang="fr-CA" u="sng" dirty="0"/>
          </a:p>
          <a:p>
            <a:endParaRPr lang="fr-CA" u="sng" dirty="0"/>
          </a:p>
          <a:p>
            <a:r>
              <a:rPr lang="fr-CA" dirty="0"/>
              <a:t>Diapason, (s.d.). </a:t>
            </a:r>
            <a:r>
              <a:rPr lang="fr-CA" i="1" dirty="0"/>
              <a:t>Citer ses sources et éviter le plagiat. </a:t>
            </a:r>
            <a:r>
              <a:rPr lang="fr-CA" dirty="0">
                <a:hlinkClick r:id="rId10"/>
              </a:rPr>
              <a:t>https://mondiapason.ca/ressource/citer-ses-sources-et-eviter-le-plagiat/</a:t>
            </a:r>
            <a:endParaRPr lang="fr-CA" dirty="0"/>
          </a:p>
          <a:p>
            <a:endParaRPr lang="en-US" dirty="0"/>
          </a:p>
        </p:txBody>
      </p:sp>
    </p:spTree>
    <p:extLst>
      <p:ext uri="{BB962C8B-B14F-4D97-AF65-F5344CB8AC3E}">
        <p14:creationId xmlns:p14="http://schemas.microsoft.com/office/powerpoint/2010/main" val="3183292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1360D9-D7A9-4127-9FB5-02D1310CA65D}"/>
              </a:ext>
            </a:extLst>
          </p:cNvPr>
          <p:cNvSpPr>
            <a:spLocks noGrp="1"/>
          </p:cNvSpPr>
          <p:nvPr>
            <p:ph type="title"/>
            <p:custDataLst>
              <p:tags r:id="rId1"/>
            </p:custDataLst>
          </p:nvPr>
        </p:nvSpPr>
        <p:spPr/>
        <p:txBody>
          <a:bodyPr>
            <a:normAutofit/>
          </a:bodyPr>
          <a:lstStyle/>
          <a:p>
            <a:r>
              <a:rPr lang="fr-FR" sz="4000" cap="none"/>
              <a:t>Souvent, la réalisation d’un travail de recherche demande de consulter une variété de documents</a:t>
            </a:r>
            <a:br>
              <a:rPr lang="fr-FR" sz="2800"/>
            </a:br>
            <a:r>
              <a:rPr lang="fr-FR" sz="2800" cap="none"/>
              <a:t>(sites Web, livres, articles de revue, etc.). </a:t>
            </a:r>
            <a:endParaRPr lang="fr-CA" sz="2800" cap="none"/>
          </a:p>
        </p:txBody>
      </p:sp>
      <p:sp>
        <p:nvSpPr>
          <p:cNvPr id="3" name="Espace réservé du contenu 2">
            <a:extLst>
              <a:ext uri="{FF2B5EF4-FFF2-40B4-BE49-F238E27FC236}">
                <a16:creationId xmlns:a16="http://schemas.microsoft.com/office/drawing/2014/main" id="{9B3C3F44-172D-4D64-9072-3DA5AB03FBDF}"/>
              </a:ext>
            </a:extLst>
          </p:cNvPr>
          <p:cNvSpPr>
            <a:spLocks noGrp="1"/>
          </p:cNvSpPr>
          <p:nvPr>
            <p:ph idx="1"/>
            <p:custDataLst>
              <p:tags r:id="rId2"/>
            </p:custDataLst>
          </p:nvPr>
        </p:nvSpPr>
        <p:spPr/>
        <p:txBody>
          <a:bodyPr>
            <a:normAutofit/>
          </a:bodyPr>
          <a:lstStyle/>
          <a:p>
            <a:pPr marL="0" indent="0">
              <a:buNone/>
            </a:pPr>
            <a:r>
              <a:rPr lang="fr-FR"/>
              <a:t>Cette première étape vous permet :</a:t>
            </a:r>
          </a:p>
          <a:p>
            <a:endParaRPr lang="fr-CA"/>
          </a:p>
        </p:txBody>
      </p:sp>
      <p:graphicFrame>
        <p:nvGraphicFramePr>
          <p:cNvPr id="6" name="Diagramme 5">
            <a:extLst>
              <a:ext uri="{FF2B5EF4-FFF2-40B4-BE49-F238E27FC236}">
                <a16:creationId xmlns:a16="http://schemas.microsoft.com/office/drawing/2014/main" id="{E3C3FDC6-EC3D-420E-94C4-6255811958B0}"/>
              </a:ext>
            </a:extLst>
          </p:cNvPr>
          <p:cNvGraphicFramePr/>
          <p:nvPr>
            <p:custDataLst>
              <p:tags r:id="rId3"/>
            </p:custDataLst>
            <p:extLst>
              <p:ext uri="{D42A27DB-BD31-4B8C-83A1-F6EECF244321}">
                <p14:modId xmlns:p14="http://schemas.microsoft.com/office/powerpoint/2010/main" val="316666581"/>
              </p:ext>
            </p:extLst>
          </p:nvPr>
        </p:nvGraphicFramePr>
        <p:xfrm>
          <a:off x="1176996" y="2658359"/>
          <a:ext cx="9948203" cy="39661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0010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Autofit/>
          </a:bodyPr>
          <a:lstStyle/>
          <a:p>
            <a:r>
              <a:rPr lang="fr-CA" sz="4000" cap="none"/>
              <a:t>Attention !</a:t>
            </a:r>
          </a:p>
        </p:txBody>
      </p:sp>
      <p:sp>
        <p:nvSpPr>
          <p:cNvPr id="3" name="Espace réservé du contenu 2"/>
          <p:cNvSpPr>
            <a:spLocks noGrp="1"/>
          </p:cNvSpPr>
          <p:nvPr>
            <p:ph idx="1"/>
            <p:custDataLst>
              <p:tags r:id="rId2"/>
            </p:custDataLst>
          </p:nvPr>
        </p:nvSpPr>
        <p:spPr>
          <a:xfrm>
            <a:off x="1069848" y="2121408"/>
            <a:ext cx="10058400" cy="4050792"/>
          </a:xfrm>
        </p:spPr>
        <p:txBody>
          <a:bodyPr>
            <a:normAutofit/>
          </a:bodyPr>
          <a:lstStyle/>
          <a:p>
            <a:pPr marL="1252538" lvl="1" indent="0" defTabSz="869950">
              <a:buNone/>
              <a:tabLst>
                <a:tab pos="8431213" algn="l"/>
              </a:tabLst>
            </a:pPr>
            <a:r>
              <a:rPr lang="fr-CA" sz="3200" b="1">
                <a:latin typeface="Century Gothic" panose="020B0502020202020204" pitchFamily="34" charset="0"/>
              </a:rPr>
              <a:t>« </a:t>
            </a:r>
          </a:p>
          <a:p>
            <a:pPr marL="1252538" lvl="1" indent="0" defTabSz="869950">
              <a:buNone/>
              <a:tabLst>
                <a:tab pos="8431213" algn="l"/>
              </a:tabLst>
            </a:pPr>
            <a:r>
              <a:rPr lang="fr-CA" sz="2800">
                <a:latin typeface="Century Gothic" panose="020B0502020202020204" pitchFamily="34" charset="0"/>
              </a:rPr>
              <a:t>Le travail académique doit être essentiellement composé de son analyse personnelle et ne doit en aucun cas être </a:t>
            </a:r>
            <a:r>
              <a:rPr lang="fr-CA" sz="2800">
                <a:highlight>
                  <a:srgbClr val="FFFF00"/>
                </a:highlight>
                <a:latin typeface="Century Gothic" panose="020B0502020202020204" pitchFamily="34" charset="0"/>
              </a:rPr>
              <a:t>un collage de citations et de paraphrases</a:t>
            </a:r>
            <a:r>
              <a:rPr lang="fr-CA" sz="2800">
                <a:latin typeface="Century Gothic" panose="020B0502020202020204" pitchFamily="34" charset="0"/>
              </a:rPr>
              <a:t>.</a:t>
            </a:r>
          </a:p>
          <a:p>
            <a:pPr marL="1252538" lvl="1" indent="0" defTabSz="869950">
              <a:buNone/>
              <a:tabLst>
                <a:tab pos="8431213" algn="l"/>
              </a:tabLst>
            </a:pPr>
            <a:r>
              <a:rPr lang="fr-CA" sz="3200" b="1">
                <a:latin typeface="Century Gothic" panose="020B0502020202020204" pitchFamily="34" charset="0"/>
              </a:rPr>
              <a:t> »</a:t>
            </a:r>
            <a:endParaRPr lang="fr-CA" sz="3200" b="1"/>
          </a:p>
        </p:txBody>
      </p:sp>
      <p:sp>
        <p:nvSpPr>
          <p:cNvPr id="5" name="Espace réservé du pied de page 4"/>
          <p:cNvSpPr>
            <a:spLocks noGrp="1"/>
          </p:cNvSpPr>
          <p:nvPr>
            <p:ph type="ftr" sz="quarter" idx="11"/>
            <p:custDataLst>
              <p:tags r:id="rId3"/>
            </p:custDataLst>
          </p:nvPr>
        </p:nvSpPr>
        <p:spPr/>
        <p:txBody>
          <a:bodyPr/>
          <a:lstStyle/>
          <a:p>
            <a:r>
              <a:rPr lang="fr-CA" dirty="0"/>
              <a:t>Bibliothèques de l’UQAM. (s.d.). </a:t>
            </a:r>
            <a:r>
              <a:rPr lang="fr-CA" i="1" dirty="0" err="1"/>
              <a:t>Infosphère</a:t>
            </a:r>
            <a:r>
              <a:rPr lang="fr-CA" i="1" dirty="0"/>
              <a:t> – Éviter le plagiat. </a:t>
            </a:r>
            <a:br>
              <a:rPr lang="fr-CA" i="1" dirty="0"/>
            </a:br>
            <a:r>
              <a:rPr lang="fr-CA" u="sng" dirty="0">
                <a:hlinkClick r:id="rId6"/>
              </a:rPr>
              <a:t>http://www.infosphere.uqam.ca/rediger-un-travail/eviter-plagiat</a:t>
            </a:r>
            <a:endParaRPr lang="fr-CA" u="sng" dirty="0"/>
          </a:p>
        </p:txBody>
      </p:sp>
    </p:spTree>
    <p:extLst>
      <p:ext uri="{BB962C8B-B14F-4D97-AF65-F5344CB8AC3E}">
        <p14:creationId xmlns:p14="http://schemas.microsoft.com/office/powerpoint/2010/main" val="2762245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a:t>Un exemple d’article scientifique</a:t>
            </a:r>
          </a:p>
        </p:txBody>
      </p:sp>
      <p:sp>
        <p:nvSpPr>
          <p:cNvPr id="7" name="Espace réservé du texte 6"/>
          <p:cNvSpPr>
            <a:spLocks noGrp="1"/>
          </p:cNvSpPr>
          <p:nvPr>
            <p:ph type="body" sz="half" idx="2"/>
            <p:custDataLst>
              <p:tags r:id="rId2"/>
            </p:custDataLst>
          </p:nvPr>
        </p:nvSpPr>
        <p:spPr/>
        <p:txBody>
          <a:bodyPr/>
          <a:lstStyle/>
          <a:p>
            <a:endParaRPr lang="fr-CA"/>
          </a:p>
          <a:p>
            <a:r>
              <a:rPr lang="fr-CA"/>
              <a:t>Remarquez l’importance des références bibliographiques.</a:t>
            </a:r>
            <a:br>
              <a:rPr lang="fr-CA"/>
            </a:br>
            <a:r>
              <a:rPr lang="fr-CA"/>
              <a:t>Style APA.</a:t>
            </a:r>
          </a:p>
          <a:p>
            <a:endParaRPr lang="fr-CA"/>
          </a:p>
          <a:p>
            <a:r>
              <a:rPr lang="fr-CA"/>
              <a:t>Pineau-Villeneuve, C., Laurier, C., </a:t>
            </a:r>
            <a:r>
              <a:rPr lang="fr-CA" err="1"/>
              <a:t>Fredette</a:t>
            </a:r>
            <a:r>
              <a:rPr lang="fr-CA"/>
              <a:t>, C. &amp; Guay, J. (2015). La prise de risque chez les jeunes contrevenants montréalais : une étude comparative. </a:t>
            </a:r>
            <a:r>
              <a:rPr lang="fr-CA" i="1"/>
              <a:t>Drogues, santé et société</a:t>
            </a:r>
            <a:r>
              <a:rPr lang="fr-CA"/>
              <a:t>, </a:t>
            </a:r>
            <a:r>
              <a:rPr lang="fr-CA" i="1"/>
              <a:t>14</a:t>
            </a:r>
            <a:r>
              <a:rPr lang="fr-CA"/>
              <a:t>(1), 111–131. https://doi.org/10.7202/1035551ar</a:t>
            </a:r>
          </a:p>
          <a:p>
            <a:endParaRPr lang="fr-CA"/>
          </a:p>
          <a:p>
            <a:endParaRPr lang="fr-CA"/>
          </a:p>
          <a:p>
            <a:endParaRPr lang="fr-CA"/>
          </a:p>
        </p:txBody>
      </p:sp>
      <p:sp>
        <p:nvSpPr>
          <p:cNvPr id="4" name="Espace réservé de la date 3"/>
          <p:cNvSpPr>
            <a:spLocks noGrp="1"/>
          </p:cNvSpPr>
          <p:nvPr>
            <p:ph type="dt" sz="half" idx="10"/>
            <p:custDataLst>
              <p:tags r:id="rId3"/>
            </p:custDataLst>
          </p:nvPr>
        </p:nvSpPr>
        <p:spPr/>
        <p:txBody>
          <a:bodyPr/>
          <a:lstStyle/>
          <a:p>
            <a:endParaRPr lang="en-US"/>
          </a:p>
        </p:txBody>
      </p:sp>
      <p:pic>
        <p:nvPicPr>
          <p:cNvPr id="15" name="Espace réservé pour une image  14"/>
          <p:cNvPicPr>
            <a:picLocks noGrp="1" noChangeAspect="1"/>
          </p:cNvPicPr>
          <p:nvPr>
            <p:ph type="pic" idx="1"/>
            <p:custDataLst>
              <p:tags r:id="rId4"/>
            </p:custDataLst>
          </p:nvPr>
        </p:nvPicPr>
        <p:blipFill rotWithShape="1">
          <a:blip r:embed="rId7">
            <a:extLst>
              <a:ext uri="{28A0092B-C50C-407E-A947-70E740481C1C}">
                <a14:useLocalDpi xmlns:a14="http://schemas.microsoft.com/office/drawing/2010/main" val="0"/>
              </a:ext>
            </a:extLst>
          </a:blip>
          <a:srcRect l="2510" t="375" r="10181" b="5000"/>
          <a:stretch/>
        </p:blipFill>
        <p:spPr>
          <a:xfrm>
            <a:off x="82295" y="121909"/>
            <a:ext cx="8120079" cy="6516000"/>
          </a:xfrm>
        </p:spPr>
      </p:pic>
    </p:spTree>
    <p:extLst>
      <p:ext uri="{BB962C8B-B14F-4D97-AF65-F5344CB8AC3E}">
        <p14:creationId xmlns:p14="http://schemas.microsoft.com/office/powerpoint/2010/main" val="2763698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7F5A7D1-EA9A-4F1C-B557-8443C646F9C2}"/>
              </a:ext>
            </a:extLst>
          </p:cNvPr>
          <p:cNvSpPr>
            <a:spLocks noGrp="1"/>
          </p:cNvSpPr>
          <p:nvPr>
            <p:ph type="title"/>
            <p:custDataLst>
              <p:tags r:id="rId1"/>
            </p:custDataLst>
          </p:nvPr>
        </p:nvSpPr>
        <p:spPr/>
        <p:txBody>
          <a:bodyPr/>
          <a:lstStyle/>
          <a:p>
            <a:r>
              <a:rPr lang="fr-FR" sz="4000" cap="none"/>
              <a:t>Citer des sources dans votre travail,</a:t>
            </a:r>
            <a:br>
              <a:rPr lang="fr-FR" sz="4000" cap="none"/>
            </a:br>
            <a:r>
              <a:rPr lang="fr-FR" sz="4000" cap="none"/>
              <a:t>c’est une bonne chose</a:t>
            </a:r>
          </a:p>
        </p:txBody>
      </p:sp>
      <p:sp>
        <p:nvSpPr>
          <p:cNvPr id="8" name="Espace réservé du contenu 7">
            <a:extLst>
              <a:ext uri="{FF2B5EF4-FFF2-40B4-BE49-F238E27FC236}">
                <a16:creationId xmlns:a16="http://schemas.microsoft.com/office/drawing/2014/main" id="{203EDDCB-6196-4026-BC18-49DF42D3FF86}"/>
              </a:ext>
            </a:extLst>
          </p:cNvPr>
          <p:cNvSpPr>
            <a:spLocks noGrp="1"/>
          </p:cNvSpPr>
          <p:nvPr>
            <p:ph idx="1"/>
            <p:custDataLst>
              <p:tags r:id="rId2"/>
            </p:custDataLst>
          </p:nvPr>
        </p:nvSpPr>
        <p:spPr>
          <a:xfrm>
            <a:off x="1069848" y="2121408"/>
            <a:ext cx="10058400" cy="3760918"/>
          </a:xfrm>
        </p:spPr>
        <p:txBody>
          <a:bodyPr/>
          <a:lstStyle/>
          <a:p>
            <a:pPr lvl="1" fontAlgn="base"/>
            <a:r>
              <a:rPr lang="fr-FR"/>
              <a:t>Vous montrez que vous avez pris le temps de faire une recherche et que vous avez pris votre travail au sérieux.</a:t>
            </a:r>
          </a:p>
          <a:p>
            <a:pPr lvl="1" fontAlgn="base"/>
            <a:endParaRPr lang="fr-FR"/>
          </a:p>
          <a:p>
            <a:pPr lvl="1" fontAlgn="base"/>
            <a:r>
              <a:rPr lang="fr-FR"/>
              <a:t>En utilisant des citations bien choisies, vous donnez de la force à vos analyses en signalant qu’elles sont appuyées par des écrits ou des théories d’experts.</a:t>
            </a:r>
          </a:p>
          <a:p>
            <a:pPr lvl="1" fontAlgn="base"/>
            <a:endParaRPr lang="fr-FR"/>
          </a:p>
          <a:p>
            <a:pPr lvl="1" fontAlgn="base"/>
            <a:r>
              <a:rPr lang="fr-FR"/>
              <a:t>Vous faites preuve de respect envers les auteurs et les créateurs qui vous ont inspiré pour réaliser votre travail. </a:t>
            </a:r>
            <a:br>
              <a:rPr lang="fr-FR"/>
            </a:br>
            <a:r>
              <a:rPr lang="fr-FR"/>
              <a:t>C’est ce qu’on appelle le respect du droit d’auteur.</a:t>
            </a:r>
          </a:p>
          <a:p>
            <a:pPr lvl="1" fontAlgn="base"/>
            <a:endParaRPr lang="fr-FR"/>
          </a:p>
          <a:p>
            <a:pPr lvl="1" fontAlgn="base"/>
            <a:r>
              <a:rPr lang="fr-FR"/>
              <a:t>Vous évitez le plagiat.</a:t>
            </a:r>
          </a:p>
        </p:txBody>
      </p:sp>
    </p:spTree>
    <p:extLst>
      <p:ext uri="{BB962C8B-B14F-4D97-AF65-F5344CB8AC3E}">
        <p14:creationId xmlns:p14="http://schemas.microsoft.com/office/powerpoint/2010/main" val="4253114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32817F-5152-4AEF-8E05-9E50A683DD26}"/>
              </a:ext>
            </a:extLst>
          </p:cNvPr>
          <p:cNvSpPr>
            <a:spLocks noGrp="1"/>
          </p:cNvSpPr>
          <p:nvPr>
            <p:ph type="title"/>
            <p:custDataLst>
              <p:tags r:id="rId1"/>
            </p:custDataLst>
          </p:nvPr>
        </p:nvSpPr>
        <p:spPr>
          <a:xfrm>
            <a:off x="343984" y="199505"/>
            <a:ext cx="10058400" cy="1609344"/>
          </a:xfrm>
        </p:spPr>
        <p:txBody>
          <a:bodyPr>
            <a:normAutofit/>
          </a:bodyPr>
          <a:lstStyle/>
          <a:p>
            <a:r>
              <a:rPr lang="fr-CA" sz="4000" cap="none"/>
              <a:t>Dans la pratique : bien commencer votre travail</a:t>
            </a:r>
          </a:p>
        </p:txBody>
      </p:sp>
      <p:sp>
        <p:nvSpPr>
          <p:cNvPr id="3" name="Espace réservé du contenu 2">
            <a:extLst>
              <a:ext uri="{FF2B5EF4-FFF2-40B4-BE49-F238E27FC236}">
                <a16:creationId xmlns:a16="http://schemas.microsoft.com/office/drawing/2014/main" id="{AAD72D87-56F3-4B43-8CE7-46CB393B7F2C}"/>
              </a:ext>
            </a:extLst>
          </p:cNvPr>
          <p:cNvSpPr>
            <a:spLocks noGrp="1"/>
          </p:cNvSpPr>
          <p:nvPr>
            <p:ph idx="1"/>
            <p:custDataLst>
              <p:tags r:id="rId2"/>
            </p:custDataLst>
          </p:nvPr>
        </p:nvSpPr>
        <p:spPr>
          <a:xfrm>
            <a:off x="1069848" y="1420580"/>
            <a:ext cx="10058400" cy="776537"/>
          </a:xfrm>
        </p:spPr>
        <p:txBody>
          <a:bodyPr>
            <a:normAutofit fontScale="92500"/>
          </a:bodyPr>
          <a:lstStyle/>
          <a:p>
            <a:r>
              <a:rPr lang="fr-FR"/>
              <a:t>Lorsqu’un enseignant vous demande de rédiger un travail long, seul ou en équipe, il est recommandé de suivre quelques étapes avant de commencer à écrire :</a:t>
            </a:r>
            <a:endParaRPr lang="fr-CA"/>
          </a:p>
        </p:txBody>
      </p:sp>
      <p:graphicFrame>
        <p:nvGraphicFramePr>
          <p:cNvPr id="6" name="Diagramme 5">
            <a:extLst>
              <a:ext uri="{FF2B5EF4-FFF2-40B4-BE49-F238E27FC236}">
                <a16:creationId xmlns:a16="http://schemas.microsoft.com/office/drawing/2014/main" id="{4EFB01F0-2F46-412C-BA56-604BDE92D48D}"/>
              </a:ext>
            </a:extLst>
          </p:cNvPr>
          <p:cNvGraphicFramePr/>
          <p:nvPr>
            <p:custDataLst>
              <p:tags r:id="rId3"/>
            </p:custDataLst>
            <p:extLst>
              <p:ext uri="{D42A27DB-BD31-4B8C-83A1-F6EECF244321}">
                <p14:modId xmlns:p14="http://schemas.microsoft.com/office/powerpoint/2010/main" val="2904163399"/>
              </p:ext>
            </p:extLst>
          </p:nvPr>
        </p:nvGraphicFramePr>
        <p:xfrm>
          <a:off x="1161288" y="2092751"/>
          <a:ext cx="9960864" cy="47652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54109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C6EF2D-010A-41A7-A282-C07DB630138D}"/>
              </a:ext>
            </a:extLst>
          </p:cNvPr>
          <p:cNvSpPr>
            <a:spLocks noGrp="1"/>
          </p:cNvSpPr>
          <p:nvPr>
            <p:ph type="title"/>
            <p:custDataLst>
              <p:tags r:id="rId1"/>
            </p:custDataLst>
          </p:nvPr>
        </p:nvSpPr>
        <p:spPr/>
        <p:txBody>
          <a:bodyPr/>
          <a:lstStyle/>
          <a:p>
            <a:r>
              <a:rPr lang="fr-CA"/>
              <a:t>Chaque programme est différent</a:t>
            </a:r>
          </a:p>
        </p:txBody>
      </p:sp>
      <p:sp>
        <p:nvSpPr>
          <p:cNvPr id="3" name="Espace réservé du contenu 2">
            <a:extLst>
              <a:ext uri="{FF2B5EF4-FFF2-40B4-BE49-F238E27FC236}">
                <a16:creationId xmlns:a16="http://schemas.microsoft.com/office/drawing/2014/main" id="{F697FAE5-A9D3-47BE-B07D-914F6937CC02}"/>
              </a:ext>
            </a:extLst>
          </p:cNvPr>
          <p:cNvSpPr>
            <a:spLocks noGrp="1"/>
          </p:cNvSpPr>
          <p:nvPr>
            <p:ph idx="1"/>
            <p:custDataLst>
              <p:tags r:id="rId2"/>
            </p:custDataLst>
          </p:nvPr>
        </p:nvSpPr>
        <p:spPr/>
        <p:txBody>
          <a:bodyPr/>
          <a:lstStyle/>
          <a:p>
            <a:r>
              <a:rPr lang="fr-CA"/>
              <a:t>Bien sûr (!)</a:t>
            </a:r>
          </a:p>
          <a:p>
            <a:r>
              <a:rPr lang="fr-CA"/>
              <a:t>Les travaux à réaliser dans le cours de comptabilité du programme Techniques de comptabilité et de gestion ne sont pas les mêmes que ceux dans les cours d’histoire en Sciences humaines.</a:t>
            </a:r>
          </a:p>
          <a:p>
            <a:endParaRPr lang="fr-CA"/>
          </a:p>
          <a:p>
            <a:r>
              <a:rPr lang="fr-CA"/>
              <a:t>Néanmoins, le principe général de citation de ses références s’applique la plupart du temps dès que l’on produit une documentation écrite : </a:t>
            </a:r>
          </a:p>
          <a:p>
            <a:pPr lvl="1"/>
            <a:r>
              <a:rPr lang="fr-CA"/>
              <a:t>Dans les cours de philosophie</a:t>
            </a:r>
          </a:p>
          <a:p>
            <a:pPr lvl="1"/>
            <a:r>
              <a:rPr lang="fr-CA"/>
              <a:t>Dans les cours de littérature</a:t>
            </a:r>
          </a:p>
          <a:p>
            <a:pPr lvl="1"/>
            <a:r>
              <a:rPr lang="fr-CA"/>
              <a:t>Dans votre lieu de travail</a:t>
            </a:r>
          </a:p>
          <a:p>
            <a:pPr lvl="1"/>
            <a:r>
              <a:rPr lang="fr-CA"/>
              <a:t>etc.</a:t>
            </a:r>
          </a:p>
          <a:p>
            <a:endParaRPr lang="fr-CA"/>
          </a:p>
          <a:p>
            <a:endParaRPr lang="fr-CA"/>
          </a:p>
        </p:txBody>
      </p:sp>
    </p:spTree>
    <p:extLst>
      <p:ext uri="{BB962C8B-B14F-4D97-AF65-F5344CB8AC3E}">
        <p14:creationId xmlns:p14="http://schemas.microsoft.com/office/powerpoint/2010/main" val="3405753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68D7B6-7A52-4E5A-AC54-940D15A9EF06}"/>
              </a:ext>
            </a:extLst>
          </p:cNvPr>
          <p:cNvSpPr>
            <a:spLocks noGrp="1"/>
          </p:cNvSpPr>
          <p:nvPr>
            <p:ph type="title"/>
            <p:custDataLst>
              <p:tags r:id="rId1"/>
            </p:custDataLst>
          </p:nvPr>
        </p:nvSpPr>
        <p:spPr>
          <a:xfrm>
            <a:off x="1140554" y="454811"/>
            <a:ext cx="10058400" cy="1609344"/>
          </a:xfrm>
        </p:spPr>
        <p:txBody>
          <a:bodyPr/>
          <a:lstStyle/>
          <a:p>
            <a:r>
              <a:rPr lang="fr-CA" sz="4000" cap="none"/>
              <a:t>En bref. La rédaction académique.</a:t>
            </a:r>
          </a:p>
        </p:txBody>
      </p:sp>
      <p:sp>
        <p:nvSpPr>
          <p:cNvPr id="6" name="Espace réservé du contenu 2">
            <a:extLst>
              <a:ext uri="{FF2B5EF4-FFF2-40B4-BE49-F238E27FC236}">
                <a16:creationId xmlns:a16="http://schemas.microsoft.com/office/drawing/2014/main" id="{D5E21940-9D21-4544-941A-4ADE5005B8F0}"/>
              </a:ext>
            </a:extLst>
          </p:cNvPr>
          <p:cNvSpPr txBox="1">
            <a:spLocks/>
          </p:cNvSpPr>
          <p:nvPr>
            <p:custDataLst>
              <p:tags r:id="rId2"/>
            </p:custDataLst>
          </p:nvPr>
        </p:nvSpPr>
        <p:spPr>
          <a:xfrm>
            <a:off x="3529780" y="3113228"/>
            <a:ext cx="7826477" cy="729149"/>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fr-CA" sz="1800">
                <a:latin typeface="Century Gothic" panose="020B0502020202020204" pitchFamily="34" charset="0"/>
              </a:rPr>
              <a:t>« Pour éviter le plagiat, </a:t>
            </a:r>
            <a:r>
              <a:rPr lang="fr-CA" sz="1800" u="sng">
                <a:latin typeface="Century Gothic" panose="020B0502020202020204" pitchFamily="34" charset="0"/>
              </a:rPr>
              <a:t>il faut toujours mentionner la source </a:t>
            </a:r>
            <a:r>
              <a:rPr lang="fr-CA" sz="1800">
                <a:latin typeface="Century Gothic" panose="020B0502020202020204" pitchFamily="34" charset="0"/>
              </a:rPr>
              <a:t>d’où provient l’information utilisée »</a:t>
            </a:r>
          </a:p>
        </p:txBody>
      </p:sp>
      <p:sp>
        <p:nvSpPr>
          <p:cNvPr id="4" name="Rectangle 3">
            <a:extLst>
              <a:ext uri="{FF2B5EF4-FFF2-40B4-BE49-F238E27FC236}">
                <a16:creationId xmlns:a16="http://schemas.microsoft.com/office/drawing/2014/main" id="{2C760C0B-FA8A-4B6B-AE6C-165B9A67580C}"/>
              </a:ext>
            </a:extLst>
          </p:cNvPr>
          <p:cNvSpPr/>
          <p:nvPr>
            <p:custDataLst>
              <p:tags r:id="rId3"/>
            </p:custDataLst>
          </p:nvPr>
        </p:nvSpPr>
        <p:spPr>
          <a:xfrm>
            <a:off x="3529780" y="1871880"/>
            <a:ext cx="7295536" cy="646331"/>
          </a:xfrm>
          <a:prstGeom prst="rect">
            <a:avLst/>
          </a:prstGeom>
        </p:spPr>
        <p:txBody>
          <a:bodyPr wrap="square">
            <a:spAutoFit/>
          </a:bodyPr>
          <a:lstStyle/>
          <a:p>
            <a:r>
              <a:rPr lang="fr-FR"/>
              <a:t>Souvent, la réalisation d’un travail de recherche demande de consulter une variété de documents.</a:t>
            </a:r>
            <a:endParaRPr lang="fr-CA"/>
          </a:p>
        </p:txBody>
      </p:sp>
      <p:sp>
        <p:nvSpPr>
          <p:cNvPr id="7" name="Rectangle 6">
            <a:extLst>
              <a:ext uri="{FF2B5EF4-FFF2-40B4-BE49-F238E27FC236}">
                <a16:creationId xmlns:a16="http://schemas.microsoft.com/office/drawing/2014/main" id="{A143FE5C-AD86-4E0E-9314-376D1AFADCFC}"/>
              </a:ext>
            </a:extLst>
          </p:cNvPr>
          <p:cNvSpPr/>
          <p:nvPr>
            <p:custDataLst>
              <p:tags r:id="rId4"/>
            </p:custDataLst>
          </p:nvPr>
        </p:nvSpPr>
        <p:spPr>
          <a:xfrm>
            <a:off x="3529779" y="4160395"/>
            <a:ext cx="8072285" cy="923330"/>
          </a:xfrm>
          <a:prstGeom prst="rect">
            <a:avLst/>
          </a:prstGeom>
        </p:spPr>
        <p:txBody>
          <a:bodyPr wrap="square">
            <a:spAutoFit/>
          </a:bodyPr>
          <a:lstStyle/>
          <a:p>
            <a:pPr marL="0" lvl="1" defTabSz="869950">
              <a:tabLst>
                <a:tab pos="8431213" algn="l"/>
              </a:tabLst>
            </a:pPr>
            <a:r>
              <a:rPr lang="fr-CA" dirty="0">
                <a:latin typeface="Century Gothic" panose="020B0502020202020204" pitchFamily="34" charset="0"/>
              </a:rPr>
              <a:t>« Le travail académique doit être essentiellement composé de son analyse personnelle et ne doit en aucun cas être un collage de citations et de paraphrases. »</a:t>
            </a:r>
          </a:p>
        </p:txBody>
      </p:sp>
      <p:pic>
        <p:nvPicPr>
          <p:cNvPr id="1026" name="Picture 2">
            <a:extLst>
              <a:ext uri="{FF2B5EF4-FFF2-40B4-BE49-F238E27FC236}">
                <a16:creationId xmlns:a16="http://schemas.microsoft.com/office/drawing/2014/main" id="{F4498DCC-ED46-447C-88B2-D11B67394E42}"/>
              </a:ext>
            </a:extLst>
          </p:cNvPr>
          <p:cNvPicPr>
            <a:picLocks noChangeAspect="1" noChangeArrowheads="1"/>
          </p:cNvPicPr>
          <p:nvPr>
            <p:custDataLst>
              <p:tags r:id="rId5"/>
            </p:custDataLst>
          </p:nvPr>
        </p:nvPicPr>
        <p:blipFill rotWithShape="1">
          <a:blip r:embed="rId8">
            <a:extLst>
              <a:ext uri="{28A0092B-C50C-407E-A947-70E740481C1C}">
                <a14:useLocalDpi xmlns:a14="http://schemas.microsoft.com/office/drawing/2010/main" val="0"/>
              </a:ext>
            </a:extLst>
          </a:blip>
          <a:srcRect r="12052"/>
          <a:stretch/>
        </p:blipFill>
        <p:spPr bwMode="auto">
          <a:xfrm>
            <a:off x="-953704" y="1939361"/>
            <a:ext cx="4188517" cy="317182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23F09EEF-BD10-4C45-8002-8F6EC3FC8756}"/>
              </a:ext>
            </a:extLst>
          </p:cNvPr>
          <p:cNvSpPr txBox="1"/>
          <p:nvPr>
            <p:custDataLst>
              <p:tags r:id="rId6"/>
            </p:custDataLst>
          </p:nvPr>
        </p:nvSpPr>
        <p:spPr>
          <a:xfrm>
            <a:off x="78658" y="5188022"/>
            <a:ext cx="3156155" cy="400110"/>
          </a:xfrm>
          <a:prstGeom prst="rect">
            <a:avLst/>
          </a:prstGeom>
          <a:noFill/>
        </p:spPr>
        <p:txBody>
          <a:bodyPr wrap="square" rtlCol="0">
            <a:spAutoFit/>
          </a:bodyPr>
          <a:lstStyle/>
          <a:p>
            <a:pPr algn="r"/>
            <a:r>
              <a:rPr lang="fr-CA" sz="1000" err="1"/>
              <a:t>Étudiant.e.s</a:t>
            </a:r>
            <a:r>
              <a:rPr lang="fr-CA" sz="1000"/>
              <a:t> travaillant à la bibliothèque du Cégep</a:t>
            </a:r>
          </a:p>
        </p:txBody>
      </p:sp>
    </p:spTree>
    <p:extLst>
      <p:ext uri="{BB962C8B-B14F-4D97-AF65-F5344CB8AC3E}">
        <p14:creationId xmlns:p14="http://schemas.microsoft.com/office/powerpoint/2010/main" val="16717140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ype de bois">
  <a:themeElements>
    <a:clrScheme name="Type de bois">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Personnalisé San">
      <a:majorFont>
        <a:latin typeface="Rockwell Condensed"/>
        <a:ea typeface=""/>
        <a:cs typeface=""/>
      </a:majorFont>
      <a:minorFont>
        <a:latin typeface="Century Gothic"/>
        <a:ea typeface=""/>
        <a:cs typeface=""/>
      </a:minorFont>
    </a:fontScheme>
    <a:fmtScheme name="Type de bois">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TM03090434[[fn=Type de bois]]</Template>
  <TotalTime>20</TotalTime>
  <Words>830</Words>
  <Application>Microsoft Office PowerPoint</Application>
  <PresentationFormat>Grand écran</PresentationFormat>
  <Paragraphs>61</Paragraphs>
  <Slides>10</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Calibri</vt:lpstr>
      <vt:lpstr>Century Gothic</vt:lpstr>
      <vt:lpstr>Rockwell</vt:lpstr>
      <vt:lpstr>Rockwell Condensed</vt:lpstr>
      <vt:lpstr>Wingdings</vt:lpstr>
      <vt:lpstr>Type de bois</vt:lpstr>
      <vt:lpstr>Les travaux écrits au niveau collégial.  La rédaction académique</vt:lpstr>
      <vt:lpstr>La rédaction académique et le plagiat</vt:lpstr>
      <vt:lpstr>Souvent, la réalisation d’un travail de recherche demande de consulter une variété de documents (sites Web, livres, articles de revue, etc.). </vt:lpstr>
      <vt:lpstr>Attention !</vt:lpstr>
      <vt:lpstr>Un exemple d’article scientifique</vt:lpstr>
      <vt:lpstr>Citer des sources dans votre travail, c’est une bonne chose</vt:lpstr>
      <vt:lpstr>Dans la pratique : bien commencer votre travail</vt:lpstr>
      <vt:lpstr>Chaque programme est différent</vt:lpstr>
      <vt:lpstr>En bref. La rédaction académique.</vt:lpstr>
      <vt:lpstr>Bibliographie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respecter la propriété intellectuelle</dc:title>
  <dc:creator>Cégep Gérald-Godin</dc:creator>
  <cp:lastModifiedBy>Sandra Lenneville</cp:lastModifiedBy>
  <cp:revision>1</cp:revision>
  <cp:lastPrinted>2019-04-18T16:21:24Z</cp:lastPrinted>
  <dcterms:created xsi:type="dcterms:W3CDTF">2017-10-15T21:16:05Z</dcterms:created>
  <dcterms:modified xsi:type="dcterms:W3CDTF">2020-08-07T19:07:46Z</dcterms:modified>
</cp:coreProperties>
</file>